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Farma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Farma">
            <a:hlinkClick r:id="" action="ppaction://media"/>
            <a:extLst>
              <a:ext uri="{FF2B5EF4-FFF2-40B4-BE49-F238E27FC236}">
                <a16:creationId xmlns:a16="http://schemas.microsoft.com/office/drawing/2014/main" id="{78D3249B-5D99-5EE1-4405-F00E8253100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24125" y="548680"/>
            <a:ext cx="3320083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3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2023-10-09T13:45:47Z</dcterms:modified>
</cp:coreProperties>
</file>