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F-35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F-35">
            <a:hlinkClick r:id="" action="ppaction://media"/>
            <a:extLst>
              <a:ext uri="{FF2B5EF4-FFF2-40B4-BE49-F238E27FC236}">
                <a16:creationId xmlns:a16="http://schemas.microsoft.com/office/drawing/2014/main" id="{FD9F15C9-FF63-F1FB-B428-41E57431AD3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83039" y="406405"/>
            <a:ext cx="4136218" cy="4804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98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2023-10-09T13:32:31Z</dcterms:modified>
</cp:coreProperties>
</file>