
<file path=[Content_Types].xml><?xml version="1.0" encoding="utf-8"?>
<Types xmlns="http://schemas.openxmlformats.org/package/2006/content-types">
  <Default Extension="gif" ContentType="image/gif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508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5.wav"/><Relationship Id="rId13" Type="http://schemas.openxmlformats.org/officeDocument/2006/relationships/image" Target="../media/image4.png"/><Relationship Id="rId18" Type="http://schemas.openxmlformats.org/officeDocument/2006/relationships/image" Target="../media/image9.gif"/><Relationship Id="rId3" Type="http://schemas.openxmlformats.org/officeDocument/2006/relationships/image" Target="../media/image1.png"/><Relationship Id="rId7" Type="http://schemas.openxmlformats.org/officeDocument/2006/relationships/audio" Target="../media/audio4.wav"/><Relationship Id="rId12" Type="http://schemas.openxmlformats.org/officeDocument/2006/relationships/image" Target="../media/image3.gif"/><Relationship Id="rId17" Type="http://schemas.openxmlformats.org/officeDocument/2006/relationships/image" Target="../media/image8.gif"/><Relationship Id="rId2" Type="http://schemas.openxmlformats.org/officeDocument/2006/relationships/audio" Target="../media/audio1.wav"/><Relationship Id="rId16" Type="http://schemas.openxmlformats.org/officeDocument/2006/relationships/image" Target="../media/image7.gif"/><Relationship Id="rId20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3.wav"/><Relationship Id="rId11" Type="http://schemas.openxmlformats.org/officeDocument/2006/relationships/audio" Target="../media/audio8.wav"/><Relationship Id="rId5" Type="http://schemas.openxmlformats.org/officeDocument/2006/relationships/image" Target="../media/image2.png"/><Relationship Id="rId15" Type="http://schemas.openxmlformats.org/officeDocument/2006/relationships/image" Target="../media/image6.png"/><Relationship Id="rId10" Type="http://schemas.openxmlformats.org/officeDocument/2006/relationships/audio" Target="../media/audio7.wav"/><Relationship Id="rId19" Type="http://schemas.openxmlformats.org/officeDocument/2006/relationships/image" Target="../media/image10.png"/><Relationship Id="rId4" Type="http://schemas.openxmlformats.org/officeDocument/2006/relationships/audio" Target="../media/audio2.wav"/><Relationship Id="rId9" Type="http://schemas.openxmlformats.org/officeDocument/2006/relationships/audio" Target="../media/audio6.wav"/><Relationship Id="rId14" Type="http://schemas.openxmlformats.org/officeDocument/2006/relationships/image" Target="../media/image5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>
            <a:extLst>
              <a:ext uri="{FF2B5EF4-FFF2-40B4-BE49-F238E27FC236}">
                <a16:creationId xmlns:a16="http://schemas.microsoft.com/office/drawing/2014/main" id="{2E819E28-8B45-8D18-8957-66CB04177F8D}"/>
              </a:ext>
            </a:extLst>
          </p:cNvPr>
          <p:cNvSpPr/>
          <p:nvPr/>
        </p:nvSpPr>
        <p:spPr>
          <a:xfrm>
            <a:off x="0" y="1536174"/>
            <a:ext cx="9144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Mélodies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avec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accordéon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4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6665B46E-27DA-64D2-4C15-D8B7F2BE15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424" y="483216"/>
            <a:ext cx="4765974" cy="55760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3">
            <a:extLst>
              <a:ext uri="{FF2B5EF4-FFF2-40B4-BE49-F238E27FC236}">
                <a16:creationId xmlns:a16="http://schemas.microsoft.com/office/drawing/2014/main" id="{383CB462-8233-513F-1DFA-18C645009F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983153" y="446404"/>
            <a:ext cx="4113221" cy="5639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Obdélník 8">
            <a:extLst>
              <a:ext uri="{FF2B5EF4-FFF2-40B4-BE49-F238E27FC236}">
                <a16:creationId xmlns:a16="http://schemas.microsoft.com/office/drawing/2014/main" id="{3E4C5FFB-031E-B15D-B14B-9BD7F6093D8D}"/>
              </a:ext>
            </a:extLst>
          </p:cNvPr>
          <p:cNvSpPr/>
          <p:nvPr/>
        </p:nvSpPr>
        <p:spPr>
          <a:xfrm>
            <a:off x="33451" y="6531706"/>
            <a:ext cx="9144000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13" name="Obrázek 12">
            <a:hlinkClick r:id="" action="ppaction://noaction">
              <a:snd r:embed="rId4" name="1 Roses rouges.wav"/>
            </a:hlinkClick>
            <a:extLst>
              <a:ext uri="{FF2B5EF4-FFF2-40B4-BE49-F238E27FC236}">
                <a16:creationId xmlns:a16="http://schemas.microsoft.com/office/drawing/2014/main" id="{0D98F063-7215-246C-0794-77BF36C9469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742" y="1985253"/>
            <a:ext cx="791271" cy="791271"/>
          </a:xfrm>
          <a:prstGeom prst="rect">
            <a:avLst/>
          </a:prstGeom>
        </p:spPr>
      </p:pic>
      <p:pic>
        <p:nvPicPr>
          <p:cNvPr id="15" name="Obrázek 14">
            <a:hlinkClick r:id="" action="ppaction://noaction">
              <a:snd r:embed="rId6" name="2 Polka.wav"/>
            </a:hlinkClick>
            <a:extLst>
              <a:ext uri="{FF2B5EF4-FFF2-40B4-BE49-F238E27FC236}">
                <a16:creationId xmlns:a16="http://schemas.microsoft.com/office/drawing/2014/main" id="{89414F45-3C12-1F39-21CA-98ED31ACA22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542" y="2953018"/>
            <a:ext cx="791271" cy="791271"/>
          </a:xfrm>
          <a:prstGeom prst="rect">
            <a:avLst/>
          </a:prstGeom>
        </p:spPr>
      </p:pic>
      <p:pic>
        <p:nvPicPr>
          <p:cNvPr id="16" name="Obrázek 15">
            <a:hlinkClick r:id="" action="ppaction://noaction">
              <a:snd r:embed="rId7" name="3 Poupée.wav"/>
            </a:hlinkClick>
            <a:extLst>
              <a:ext uri="{FF2B5EF4-FFF2-40B4-BE49-F238E27FC236}">
                <a16:creationId xmlns:a16="http://schemas.microsoft.com/office/drawing/2014/main" id="{6C1AED97-05A8-ACA4-1C68-55C9F08102D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162" y="3864033"/>
            <a:ext cx="791271" cy="791271"/>
          </a:xfrm>
          <a:prstGeom prst="rect">
            <a:avLst/>
          </a:prstGeom>
        </p:spPr>
      </p:pic>
      <p:pic>
        <p:nvPicPr>
          <p:cNvPr id="17" name="Obrázek 16">
            <a:hlinkClick r:id="" action="ppaction://noaction">
              <a:snd r:embed="rId8" name="4 Mammeta.wav"/>
            </a:hlinkClick>
            <a:extLst>
              <a:ext uri="{FF2B5EF4-FFF2-40B4-BE49-F238E27FC236}">
                <a16:creationId xmlns:a16="http://schemas.microsoft.com/office/drawing/2014/main" id="{9F769E0C-4517-C0AE-9BEA-40A2C06E095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267" y="4826849"/>
            <a:ext cx="791271" cy="791271"/>
          </a:xfrm>
          <a:prstGeom prst="rect">
            <a:avLst/>
          </a:prstGeom>
        </p:spPr>
      </p:pic>
      <p:pic>
        <p:nvPicPr>
          <p:cNvPr id="18" name="Obrázek 17">
            <a:hlinkClick r:id="" action="ppaction://noaction">
              <a:snd r:embed="rId9" name="5 Jerusalema.wav"/>
            </a:hlinkClick>
            <a:extLst>
              <a:ext uri="{FF2B5EF4-FFF2-40B4-BE49-F238E27FC236}">
                <a16:creationId xmlns:a16="http://schemas.microsoft.com/office/drawing/2014/main" id="{5B854C29-EA28-4801-ADCC-F48CF3E2D31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6" y="4830882"/>
            <a:ext cx="791271" cy="791271"/>
          </a:xfrm>
          <a:prstGeom prst="rect">
            <a:avLst/>
          </a:prstGeom>
        </p:spPr>
      </p:pic>
      <p:pic>
        <p:nvPicPr>
          <p:cNvPr id="19" name="Obrázek 18">
            <a:hlinkClick r:id="" action="ppaction://noaction">
              <a:snd r:embed="rId10" name="6 Lambada.wav"/>
            </a:hlinkClick>
            <a:extLst>
              <a:ext uri="{FF2B5EF4-FFF2-40B4-BE49-F238E27FC236}">
                <a16:creationId xmlns:a16="http://schemas.microsoft.com/office/drawing/2014/main" id="{F48B96B2-3390-AEFD-47A5-F7CAD801651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5" y="3890357"/>
            <a:ext cx="791271" cy="791271"/>
          </a:xfrm>
          <a:prstGeom prst="rect">
            <a:avLst/>
          </a:prstGeom>
        </p:spPr>
      </p:pic>
      <p:pic>
        <p:nvPicPr>
          <p:cNvPr id="20" name="Obrázek 19">
            <a:hlinkClick r:id="" action="ppaction://noaction">
              <a:snd r:embed="rId11" name="7 Danse.wav"/>
            </a:hlinkClick>
            <a:extLst>
              <a:ext uri="{FF2B5EF4-FFF2-40B4-BE49-F238E27FC236}">
                <a16:creationId xmlns:a16="http://schemas.microsoft.com/office/drawing/2014/main" id="{D3BA4810-103D-157A-93D0-DE4F6226A8B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3" y="2932743"/>
            <a:ext cx="791271" cy="791271"/>
          </a:xfrm>
          <a:prstGeom prst="rect">
            <a:avLst/>
          </a:prstGeom>
        </p:spPr>
      </p:pic>
      <p:pic>
        <p:nvPicPr>
          <p:cNvPr id="21" name="Obrázek 20">
            <a:hlinkClick r:id="" action="ppaction://noaction">
              <a:snd r:embed="rId2" name="8 Vol des Anges.wav"/>
            </a:hlinkClick>
            <a:extLst>
              <a:ext uri="{FF2B5EF4-FFF2-40B4-BE49-F238E27FC236}">
                <a16:creationId xmlns:a16="http://schemas.microsoft.com/office/drawing/2014/main" id="{75EBF5AC-693A-EFF8-43A7-72518EBF78F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4" y="2034045"/>
            <a:ext cx="791271" cy="791271"/>
          </a:xfrm>
          <a:prstGeom prst="rect">
            <a:avLst/>
          </a:prstGeom>
        </p:spPr>
      </p:pic>
      <p:pic>
        <p:nvPicPr>
          <p:cNvPr id="33" name="Picture 18">
            <a:extLst>
              <a:ext uri="{FF2B5EF4-FFF2-40B4-BE49-F238E27FC236}">
                <a16:creationId xmlns:a16="http://schemas.microsoft.com/office/drawing/2014/main" id="{85D9B185-C2E8-2A6B-FFF9-968FD5B08AB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457" y="661052"/>
            <a:ext cx="1018810" cy="927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21">
            <a:extLst>
              <a:ext uri="{FF2B5EF4-FFF2-40B4-BE49-F238E27FC236}">
                <a16:creationId xmlns:a16="http://schemas.microsoft.com/office/drawing/2014/main" id="{0B0A28D4-7534-46F8-CB52-8E7161CB4E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863" y="576465"/>
            <a:ext cx="1053998" cy="9924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5" name="Text Box 47">
            <a:extLst>
              <a:ext uri="{FF2B5EF4-FFF2-40B4-BE49-F238E27FC236}">
                <a16:creationId xmlns:a16="http://schemas.microsoft.com/office/drawing/2014/main" id="{31CA9D28-15EC-611A-8028-69DBD865A5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0354" y="955560"/>
            <a:ext cx="120967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 err="1">
                <a:solidFill>
                  <a:schemeClr val="bg1"/>
                </a:solidFill>
              </a:rPr>
              <a:t>y@t@t</a:t>
            </a:r>
            <a:r>
              <a:rPr lang="cs-CZ" altLang="cs-CZ" sz="1400" b="1" dirty="0">
                <a:solidFill>
                  <a:schemeClr val="bg1"/>
                </a:solidFill>
              </a:rPr>
              <a:t>@</a:t>
            </a:r>
            <a:endParaRPr lang="nl-BE" altLang="cs-CZ" sz="1400" b="1" dirty="0">
              <a:solidFill>
                <a:schemeClr val="bg1"/>
              </a:solidFill>
            </a:endParaRPr>
          </a:p>
        </p:txBody>
      </p:sp>
      <p:pic>
        <p:nvPicPr>
          <p:cNvPr id="11" name="Picture 18">
            <a:extLst>
              <a:ext uri="{FF2B5EF4-FFF2-40B4-BE49-F238E27FC236}">
                <a16:creationId xmlns:a16="http://schemas.microsoft.com/office/drawing/2014/main" id="{1959610D-30F3-BABA-9092-E8AE558EAD2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8418" y="576465"/>
            <a:ext cx="1018810" cy="927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21">
            <a:extLst>
              <a:ext uri="{FF2B5EF4-FFF2-40B4-BE49-F238E27FC236}">
                <a16:creationId xmlns:a16="http://schemas.microsoft.com/office/drawing/2014/main" id="{1DA6ABAA-8055-E10B-F0A0-DCA1C36EA5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3230" y="495138"/>
            <a:ext cx="1053998" cy="9924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7" name="Text Box 47">
            <a:extLst>
              <a:ext uri="{FF2B5EF4-FFF2-40B4-BE49-F238E27FC236}">
                <a16:creationId xmlns:a16="http://schemas.microsoft.com/office/drawing/2014/main" id="{12E4E5B2-DEB3-DCB9-C299-532D83ED26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3448" y="886435"/>
            <a:ext cx="120967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 err="1">
                <a:solidFill>
                  <a:schemeClr val="bg1"/>
                </a:solidFill>
              </a:rPr>
              <a:t>y@t@t</a:t>
            </a:r>
            <a:r>
              <a:rPr lang="cs-CZ" altLang="cs-CZ" sz="1400" b="1" dirty="0">
                <a:solidFill>
                  <a:schemeClr val="bg1"/>
                </a:solidFill>
              </a:rPr>
              <a:t>@</a:t>
            </a:r>
            <a:endParaRPr lang="nl-BE" altLang="cs-CZ" sz="1400" b="1" dirty="0">
              <a:solidFill>
                <a:schemeClr val="bg1"/>
              </a:solidFill>
            </a:endParaRPr>
          </a:p>
        </p:txBody>
      </p:sp>
      <p:pic>
        <p:nvPicPr>
          <p:cNvPr id="29" name="Picture 5">
            <a:extLst>
              <a:ext uri="{FF2B5EF4-FFF2-40B4-BE49-F238E27FC236}">
                <a16:creationId xmlns:a16="http://schemas.microsoft.com/office/drawing/2014/main" id="{6F243048-8377-BD55-624C-85B85F59315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475" y="421543"/>
            <a:ext cx="4286250" cy="66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" name="Picture 5">
            <a:extLst>
              <a:ext uri="{FF2B5EF4-FFF2-40B4-BE49-F238E27FC236}">
                <a16:creationId xmlns:a16="http://schemas.microsoft.com/office/drawing/2014/main" id="{6D0CEC73-D379-241D-A922-7144F4E171A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7267" y="409778"/>
            <a:ext cx="4652257" cy="723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" name="Picture 12">
            <a:extLst>
              <a:ext uri="{FF2B5EF4-FFF2-40B4-BE49-F238E27FC236}">
                <a16:creationId xmlns:a16="http://schemas.microsoft.com/office/drawing/2014/main" id="{E5511AFF-3B4B-0A36-41F9-0F3D18B2BF8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 flipH="1">
            <a:off x="6233588" y="3176327"/>
            <a:ext cx="5639387" cy="660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" name="Picture 7">
            <a:extLst>
              <a:ext uri="{FF2B5EF4-FFF2-40B4-BE49-F238E27FC236}">
                <a16:creationId xmlns:a16="http://schemas.microsoft.com/office/drawing/2014/main" id="{72E5E59A-8817-5DEA-8954-CC40306D8E7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4839613" y="5986660"/>
            <a:ext cx="4286250" cy="725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" name="Picture 9">
            <a:extLst>
              <a:ext uri="{FF2B5EF4-FFF2-40B4-BE49-F238E27FC236}">
                <a16:creationId xmlns:a16="http://schemas.microsoft.com/office/drawing/2014/main" id="{1F41F8CE-6953-28A0-E292-EEB18470F76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 flipH="1">
            <a:off x="-2879612" y="3367150"/>
            <a:ext cx="5961063" cy="69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8" name="Obdélník 47">
            <a:extLst>
              <a:ext uri="{FF2B5EF4-FFF2-40B4-BE49-F238E27FC236}">
                <a16:creationId xmlns:a16="http://schemas.microsoft.com/office/drawing/2014/main" id="{F6541FC3-66D0-3E23-2A3C-F19914AAB385}"/>
              </a:ext>
            </a:extLst>
          </p:cNvPr>
          <p:cNvSpPr/>
          <p:nvPr/>
        </p:nvSpPr>
        <p:spPr>
          <a:xfrm>
            <a:off x="-24479" y="6074763"/>
            <a:ext cx="919017" cy="35157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9" name="Picture 7">
            <a:extLst>
              <a:ext uri="{FF2B5EF4-FFF2-40B4-BE49-F238E27FC236}">
                <a16:creationId xmlns:a16="http://schemas.microsoft.com/office/drawing/2014/main" id="{9776A0F0-16D1-6BA9-C99F-F751ED991BB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53791" y="5973625"/>
            <a:ext cx="4677773" cy="855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Obdélník 3">
            <a:extLst>
              <a:ext uri="{FF2B5EF4-FFF2-40B4-BE49-F238E27FC236}">
                <a16:creationId xmlns:a16="http://schemas.microsoft.com/office/drawing/2014/main" id="{62EECBD1-FAA7-A783-4FA5-71250C527E11}"/>
              </a:ext>
            </a:extLst>
          </p:cNvPr>
          <p:cNvSpPr/>
          <p:nvPr/>
        </p:nvSpPr>
        <p:spPr>
          <a:xfrm>
            <a:off x="1650236" y="591050"/>
            <a:ext cx="6355676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2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Mélodies</a:t>
            </a:r>
            <a:r>
              <a:rPr lang="cs-CZ" sz="32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2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avec</a:t>
            </a:r>
            <a:r>
              <a:rPr lang="cs-CZ" sz="32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2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accordéon</a:t>
            </a:r>
            <a:r>
              <a:rPr lang="cs-CZ" sz="32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4</a:t>
            </a:r>
          </a:p>
        </p:txBody>
      </p:sp>
      <p:sp>
        <p:nvSpPr>
          <p:cNvPr id="5" name="Obdélník 4">
            <a:extLst>
              <a:ext uri="{FF2B5EF4-FFF2-40B4-BE49-F238E27FC236}">
                <a16:creationId xmlns:a16="http://schemas.microsoft.com/office/drawing/2014/main" id="{25293543-C1A5-7525-EBE8-11F8C3A614EE}"/>
              </a:ext>
            </a:extLst>
          </p:cNvPr>
          <p:cNvSpPr/>
          <p:nvPr/>
        </p:nvSpPr>
        <p:spPr>
          <a:xfrm>
            <a:off x="4696818" y="2325503"/>
            <a:ext cx="325120" cy="356842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" name="Obrázek 9">
            <a:extLst>
              <a:ext uri="{FF2B5EF4-FFF2-40B4-BE49-F238E27FC236}">
                <a16:creationId xmlns:a16="http://schemas.microsoft.com/office/drawing/2014/main" id="{B9F1BBB6-2F50-39BB-B018-13DA27B43940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0446" y="1299578"/>
            <a:ext cx="5584803" cy="4750557"/>
          </a:xfrm>
          <a:prstGeom prst="rect">
            <a:avLst/>
          </a:prstGeom>
        </p:spPr>
      </p:pic>
      <p:pic>
        <p:nvPicPr>
          <p:cNvPr id="14" name="Obrázek 13">
            <a:extLst>
              <a:ext uri="{FF2B5EF4-FFF2-40B4-BE49-F238E27FC236}">
                <a16:creationId xmlns:a16="http://schemas.microsoft.com/office/drawing/2014/main" id="{B9160808-38A5-5A95-51DB-AEA4D521D04D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3527" y="4338123"/>
            <a:ext cx="1125436" cy="687010"/>
          </a:xfrm>
          <a:prstGeom prst="rect">
            <a:avLst/>
          </a:prstGeom>
        </p:spPr>
      </p:pic>
      <p:sp>
        <p:nvSpPr>
          <p:cNvPr id="24" name="3 Rectángulo">
            <a:extLst>
              <a:ext uri="{FF2B5EF4-FFF2-40B4-BE49-F238E27FC236}">
                <a16:creationId xmlns:a16="http://schemas.microsoft.com/office/drawing/2014/main" id="{75FC92A2-9C2C-E122-C3DA-9F2BFC0785E6}"/>
              </a:ext>
            </a:extLst>
          </p:cNvPr>
          <p:cNvSpPr/>
          <p:nvPr/>
        </p:nvSpPr>
        <p:spPr>
          <a:xfrm rot="21133980">
            <a:off x="4682515" y="3274554"/>
            <a:ext cx="301398" cy="230832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Y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endParaRPr lang="cs-CZ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>
              <a:defRPr/>
            </a:pPr>
            <a:endParaRPr lang="es-ES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25" name="Picture 32">
            <a:extLst>
              <a:ext uri="{FF2B5EF4-FFF2-40B4-BE49-F238E27FC236}">
                <a16:creationId xmlns:a16="http://schemas.microsoft.com/office/drawing/2014/main" id="{9DBA1B66-FCEB-AA0B-9FFE-4E94C448FAC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9370" y="2737259"/>
            <a:ext cx="1152505" cy="10550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 Box 47">
            <a:extLst>
              <a:ext uri="{FF2B5EF4-FFF2-40B4-BE49-F238E27FC236}">
                <a16:creationId xmlns:a16="http://schemas.microsoft.com/office/drawing/2014/main" id="{8FA77220-99A4-108B-41CA-1BD9DBBAEA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2963" y="2677283"/>
            <a:ext cx="163893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rgbClr val="FFFF00"/>
                </a:solidFill>
              </a:rPr>
              <a:t>Roses rouges</a:t>
            </a:r>
            <a:endParaRPr lang="nl-BE" altLang="cs-CZ" sz="1200" b="1" dirty="0">
              <a:solidFill>
                <a:srgbClr val="FFFF00"/>
              </a:solidFill>
            </a:endParaRPr>
          </a:p>
        </p:txBody>
      </p:sp>
      <p:sp>
        <p:nvSpPr>
          <p:cNvPr id="8" name="Text Box 47">
            <a:extLst>
              <a:ext uri="{FF2B5EF4-FFF2-40B4-BE49-F238E27FC236}">
                <a16:creationId xmlns:a16="http://schemas.microsoft.com/office/drawing/2014/main" id="{1B5C28B4-4287-160E-1EB6-6EFD9127F3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61890" y="5524130"/>
            <a:ext cx="1734037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rgbClr val="FFFF00"/>
                </a:solidFill>
              </a:rPr>
              <a:t>Jerusalema</a:t>
            </a:r>
            <a:endParaRPr lang="nl-BE" altLang="cs-CZ" sz="1200" b="1" dirty="0">
              <a:solidFill>
                <a:srgbClr val="FFFF00"/>
              </a:solidFill>
            </a:endParaRPr>
          </a:p>
        </p:txBody>
      </p:sp>
      <p:sp>
        <p:nvSpPr>
          <p:cNvPr id="12" name="Text Box 47">
            <a:extLst>
              <a:ext uri="{FF2B5EF4-FFF2-40B4-BE49-F238E27FC236}">
                <a16:creationId xmlns:a16="http://schemas.microsoft.com/office/drawing/2014/main" id="{31876C88-D964-459B-1179-40E8F59F3F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98927" y="4599515"/>
            <a:ext cx="163893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 err="1">
                <a:solidFill>
                  <a:srgbClr val="FFFF00"/>
                </a:solidFill>
              </a:rPr>
              <a:t>Lambada</a:t>
            </a:r>
            <a:endParaRPr lang="nl-BE" altLang="cs-CZ" sz="1200" b="1" dirty="0">
              <a:solidFill>
                <a:srgbClr val="FFFF00"/>
              </a:solidFill>
            </a:endParaRPr>
          </a:p>
        </p:txBody>
      </p:sp>
      <p:sp>
        <p:nvSpPr>
          <p:cNvPr id="22" name="Text Box 47">
            <a:extLst>
              <a:ext uri="{FF2B5EF4-FFF2-40B4-BE49-F238E27FC236}">
                <a16:creationId xmlns:a16="http://schemas.microsoft.com/office/drawing/2014/main" id="{2C8F2704-AF60-9D1A-E3AF-24F994C65BC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83602" y="3642244"/>
            <a:ext cx="163893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rgbClr val="FFFF00"/>
                </a:solidFill>
              </a:rPr>
              <a:t> Danse</a:t>
            </a:r>
            <a:endParaRPr lang="nl-BE" altLang="cs-CZ" sz="1200" b="1" dirty="0">
              <a:solidFill>
                <a:srgbClr val="FFFF00"/>
              </a:solidFill>
            </a:endParaRPr>
          </a:p>
        </p:txBody>
      </p:sp>
      <p:sp>
        <p:nvSpPr>
          <p:cNvPr id="23" name="Text Box 47">
            <a:extLst>
              <a:ext uri="{FF2B5EF4-FFF2-40B4-BE49-F238E27FC236}">
                <a16:creationId xmlns:a16="http://schemas.microsoft.com/office/drawing/2014/main" id="{067C594A-D989-32D4-2BE7-DF53CAD29E0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38523" y="2732367"/>
            <a:ext cx="163893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rgbClr val="FFFF00"/>
                </a:solidFill>
              </a:rPr>
              <a:t>Vol des Anges</a:t>
            </a:r>
            <a:endParaRPr lang="nl-BE" altLang="cs-CZ" sz="1200" b="1" dirty="0">
              <a:solidFill>
                <a:srgbClr val="FFFF00"/>
              </a:solidFill>
            </a:endParaRPr>
          </a:p>
        </p:txBody>
      </p:sp>
      <p:sp>
        <p:nvSpPr>
          <p:cNvPr id="26" name="Text Box 47">
            <a:extLst>
              <a:ext uri="{FF2B5EF4-FFF2-40B4-BE49-F238E27FC236}">
                <a16:creationId xmlns:a16="http://schemas.microsoft.com/office/drawing/2014/main" id="{0E107921-7211-A626-68D9-19C2B48A84C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0125" y="3645577"/>
            <a:ext cx="163893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>
                <a:solidFill>
                  <a:srgbClr val="FFFF00"/>
                </a:solidFill>
              </a:rPr>
              <a:t>Polka</a:t>
            </a:r>
            <a:endParaRPr lang="nl-BE" altLang="cs-CZ" sz="1200" b="1" dirty="0">
              <a:solidFill>
                <a:srgbClr val="FFFF00"/>
              </a:solidFill>
            </a:endParaRPr>
          </a:p>
        </p:txBody>
      </p:sp>
      <p:sp>
        <p:nvSpPr>
          <p:cNvPr id="27" name="Text Box 47">
            <a:extLst>
              <a:ext uri="{FF2B5EF4-FFF2-40B4-BE49-F238E27FC236}">
                <a16:creationId xmlns:a16="http://schemas.microsoft.com/office/drawing/2014/main" id="{D86F5432-008B-2550-2072-AFCDF1EF68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4912" y="4578477"/>
            <a:ext cx="163893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 err="1">
                <a:solidFill>
                  <a:srgbClr val="FFFF00"/>
                </a:solidFill>
              </a:rPr>
              <a:t>Poupée</a:t>
            </a:r>
            <a:endParaRPr lang="nl-BE" altLang="cs-CZ" sz="1200" b="1" dirty="0">
              <a:solidFill>
                <a:srgbClr val="FFFF00"/>
              </a:solidFill>
            </a:endParaRPr>
          </a:p>
        </p:txBody>
      </p:sp>
      <p:sp>
        <p:nvSpPr>
          <p:cNvPr id="28" name="Text Box 47">
            <a:extLst>
              <a:ext uri="{FF2B5EF4-FFF2-40B4-BE49-F238E27FC236}">
                <a16:creationId xmlns:a16="http://schemas.microsoft.com/office/drawing/2014/main" id="{565D91CD-B1C5-C154-D64F-1DACC59431E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4712" y="5546771"/>
            <a:ext cx="163893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rgbClr val="FFFF00"/>
                </a:solidFill>
              </a:rPr>
              <a:t> Mammeta</a:t>
            </a:r>
            <a:endParaRPr lang="nl-BE" altLang="cs-CZ" sz="1200" b="1" dirty="0">
              <a:solidFill>
                <a:srgbClr val="FFFF00"/>
              </a:solidFill>
            </a:endParaRPr>
          </a:p>
        </p:txBody>
      </p:sp>
      <p:pic>
        <p:nvPicPr>
          <p:cNvPr id="30" name="Picture 37" descr="H47">
            <a:extLst>
              <a:ext uri="{FF2B5EF4-FFF2-40B4-BE49-F238E27FC236}">
                <a16:creationId xmlns:a16="http://schemas.microsoft.com/office/drawing/2014/main" id="{C9581BB9-E079-B1C4-24F7-ADE6F0F598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7551" y="1611612"/>
            <a:ext cx="437972" cy="3736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37" descr="H47">
            <a:extLst>
              <a:ext uri="{FF2B5EF4-FFF2-40B4-BE49-F238E27FC236}">
                <a16:creationId xmlns:a16="http://schemas.microsoft.com/office/drawing/2014/main" id="{A114BE02-2121-31A8-93EB-A942A6E8A1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8477" y="1667053"/>
            <a:ext cx="437972" cy="3736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Obrázek 37">
            <a:extLst>
              <a:ext uri="{FF2B5EF4-FFF2-40B4-BE49-F238E27FC236}">
                <a16:creationId xmlns:a16="http://schemas.microsoft.com/office/drawing/2014/main" id="{125E3C2A-67D5-A65E-7C2A-B0B1ED112F0A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3055" y="1271737"/>
            <a:ext cx="670526" cy="670526"/>
          </a:xfrm>
          <a:prstGeom prst="rect">
            <a:avLst/>
          </a:prstGeom>
        </p:spPr>
      </p:pic>
      <p:pic>
        <p:nvPicPr>
          <p:cNvPr id="40" name="Obrázek 39">
            <a:extLst>
              <a:ext uri="{FF2B5EF4-FFF2-40B4-BE49-F238E27FC236}">
                <a16:creationId xmlns:a16="http://schemas.microsoft.com/office/drawing/2014/main" id="{C43248ED-1560-F399-93D9-FA964E8115B8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9129" y="1314727"/>
            <a:ext cx="670526" cy="670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489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  <p:sndAc>
          <p:stSnd>
            <p:snd r:embed="rId2" name="8 Vol des Anges.wav"/>
          </p:stSnd>
        </p:sndAc>
      </p:transition>
    </mc:Choice>
    <mc:Fallback xmlns="">
      <p:transition spd="slow">
        <p:split orient="vert"/>
        <p:sndAc>
          <p:stSnd>
            <p:snd r:embed="rId20" name="8 Vol des Ang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344</TotalTime>
  <Words>44</Words>
  <Application>Microsoft Office PowerPoint</Application>
  <PresentationFormat>Předvádění na obrazovce (4:3)</PresentationFormat>
  <Paragraphs>21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103</cp:revision>
  <dcterms:created xsi:type="dcterms:W3CDTF">2020-02-21T13:54:42Z</dcterms:created>
  <dcterms:modified xsi:type="dcterms:W3CDTF">2023-10-08T16:18:36Z</dcterms:modified>
</cp:coreProperties>
</file>