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0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F1765"/>
    <a:srgbClr val="D454A6"/>
    <a:srgbClr val="EDA9E5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13" Type="http://schemas.openxmlformats.org/officeDocument/2006/relationships/audio" Target="../media/audio7.wav"/><Relationship Id="rId18" Type="http://schemas.openxmlformats.org/officeDocument/2006/relationships/image" Target="../media/image7.png"/><Relationship Id="rId3" Type="http://schemas.openxmlformats.org/officeDocument/2006/relationships/image" Target="../media/image1.jpeg"/><Relationship Id="rId7" Type="http://schemas.openxmlformats.org/officeDocument/2006/relationships/audio" Target="../media/audio2.wav"/><Relationship Id="rId12" Type="http://schemas.openxmlformats.org/officeDocument/2006/relationships/audio" Target="../media/audio6.wav"/><Relationship Id="rId17" Type="http://schemas.openxmlformats.org/officeDocument/2006/relationships/image" Target="../media/image6.jpg"/><Relationship Id="rId2" Type="http://schemas.openxmlformats.org/officeDocument/2006/relationships/audio" Target="../media/audio1.wav"/><Relationship Id="rId16" Type="http://schemas.openxmlformats.org/officeDocument/2006/relationships/audio" Target="../media/audio10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audio" Target="../media/audio5.wav"/><Relationship Id="rId5" Type="http://schemas.openxmlformats.org/officeDocument/2006/relationships/image" Target="../media/image3.jpeg"/><Relationship Id="rId15" Type="http://schemas.openxmlformats.org/officeDocument/2006/relationships/audio" Target="../media/audio9.wav"/><Relationship Id="rId10" Type="http://schemas.openxmlformats.org/officeDocument/2006/relationships/audio" Target="../media/audio4.wav"/><Relationship Id="rId4" Type="http://schemas.openxmlformats.org/officeDocument/2006/relationships/image" Target="../media/image2.jpeg"/><Relationship Id="rId9" Type="http://schemas.openxmlformats.org/officeDocument/2006/relationships/audio" Target="../media/audio3.wav"/><Relationship Id="rId14" Type="http://schemas.openxmlformats.org/officeDocument/2006/relationships/audio" Target="../media/audio8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857949B7-85FB-D772-BBA1-0D07BB1A1ED1}"/>
              </a:ext>
            </a:extLst>
          </p:cNvPr>
          <p:cNvSpPr/>
          <p:nvPr/>
        </p:nvSpPr>
        <p:spPr>
          <a:xfrm>
            <a:off x="0" y="2348880"/>
            <a:ext cx="9144000" cy="178510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44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Ein</a:t>
            </a:r>
            <a:r>
              <a:rPr lang="cs-CZ" sz="4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44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Treffen</a:t>
            </a:r>
            <a:r>
              <a:rPr lang="cs-CZ" sz="4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von </a:t>
            </a:r>
            <a:r>
              <a:rPr lang="cs-CZ" sz="44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Musikern</a:t>
            </a:r>
            <a:r>
              <a:rPr lang="cs-CZ" sz="4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</a:t>
            </a:r>
          </a:p>
          <a:p>
            <a:pPr algn="ctr"/>
            <a:endParaRPr lang="cs-CZ" sz="6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5F93D8E7-BE00-89EA-F628-C0DBC662F43C}"/>
              </a:ext>
            </a:extLst>
          </p:cNvPr>
          <p:cNvSpPr/>
          <p:nvPr/>
        </p:nvSpPr>
        <p:spPr>
          <a:xfrm>
            <a:off x="13855" y="3505200"/>
            <a:ext cx="9130145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4400" b="1" cap="none" spc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Une rencontre de musiciens</a:t>
            </a:r>
            <a:endParaRPr lang="cs-CZ" sz="6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3 Rectángulo">
            <a:extLst>
              <a:ext uri="{FF2B5EF4-FFF2-40B4-BE49-F238E27FC236}">
                <a16:creationId xmlns:a16="http://schemas.microsoft.com/office/drawing/2014/main" id="{4038BC3D-6503-4E5B-93C4-0C41E2CB3E64}"/>
              </a:ext>
            </a:extLst>
          </p:cNvPr>
          <p:cNvSpPr/>
          <p:nvPr/>
        </p:nvSpPr>
        <p:spPr>
          <a:xfrm>
            <a:off x="1" y="6112400"/>
            <a:ext cx="9143999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200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200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7" name="Obdélník 56">
            <a:extLst>
              <a:ext uri="{FF2B5EF4-FFF2-40B4-BE49-F238E27FC236}">
                <a16:creationId xmlns:a16="http://schemas.microsoft.com/office/drawing/2014/main" id="{E1E3F2B1-F59D-4591-84C5-C4FC784AD1C6}"/>
              </a:ext>
            </a:extLst>
          </p:cNvPr>
          <p:cNvSpPr/>
          <p:nvPr/>
        </p:nvSpPr>
        <p:spPr>
          <a:xfrm>
            <a:off x="0" y="473013"/>
            <a:ext cx="9144000" cy="5539859"/>
          </a:xfrm>
          <a:prstGeom prst="rect">
            <a:avLst/>
          </a:prstGeom>
          <a:solidFill>
            <a:srgbClr val="FEDADD">
              <a:alpha val="4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Rectangle 21">
            <a:extLst>
              <a:ext uri="{FF2B5EF4-FFF2-40B4-BE49-F238E27FC236}">
                <a16:creationId xmlns:a16="http://schemas.microsoft.com/office/drawing/2014/main" id="{AE721C7A-8EC3-498E-94EC-3AE7CADAD7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552" y="1002477"/>
            <a:ext cx="8064896" cy="4586763"/>
          </a:xfrm>
          <a:prstGeom prst="rect">
            <a:avLst/>
          </a:prstGeom>
          <a:noFill/>
          <a:ln w="76200">
            <a:solidFill>
              <a:srgbClr val="6F1765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62" name="3 Rectángulo">
            <a:extLst>
              <a:ext uri="{FF2B5EF4-FFF2-40B4-BE49-F238E27FC236}">
                <a16:creationId xmlns:a16="http://schemas.microsoft.com/office/drawing/2014/main" id="{1C8CBDE9-D6A7-499B-813B-C77C046374B6}"/>
              </a:ext>
            </a:extLst>
          </p:cNvPr>
          <p:cNvSpPr/>
          <p:nvPr/>
        </p:nvSpPr>
        <p:spPr>
          <a:xfrm>
            <a:off x="182889" y="1555941"/>
            <a:ext cx="8726408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 err="1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Ein</a:t>
            </a:r>
            <a:r>
              <a:rPr lang="cs-CZ" sz="3600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3600" b="1" spc="38" dirty="0" err="1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Treffen</a:t>
            </a:r>
            <a:r>
              <a:rPr lang="cs-CZ" sz="3600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von </a:t>
            </a:r>
            <a:r>
              <a:rPr lang="cs-CZ" sz="3600" b="1" spc="38" dirty="0" err="1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Musikern</a:t>
            </a:r>
            <a:endParaRPr lang="es-ES" sz="3600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1" name="Hvězda: pěticípá 70">
            <a:extLst>
              <a:ext uri="{FF2B5EF4-FFF2-40B4-BE49-F238E27FC236}">
                <a16:creationId xmlns:a16="http://schemas.microsoft.com/office/drawing/2014/main" id="{8A65E79D-15DC-41DC-99C8-CC94DD47FA04}"/>
              </a:ext>
            </a:extLst>
          </p:cNvPr>
          <p:cNvSpPr/>
          <p:nvPr/>
        </p:nvSpPr>
        <p:spPr>
          <a:xfrm>
            <a:off x="846450" y="1251426"/>
            <a:ext cx="521368" cy="529802"/>
          </a:xfrm>
          <a:prstGeom prst="star5">
            <a:avLst/>
          </a:prstGeom>
          <a:solidFill>
            <a:srgbClr val="6F1765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2" name="Hvězda: pěticípá 71">
            <a:extLst>
              <a:ext uri="{FF2B5EF4-FFF2-40B4-BE49-F238E27FC236}">
                <a16:creationId xmlns:a16="http://schemas.microsoft.com/office/drawing/2014/main" id="{5899A694-F3D8-4D6B-AA37-E51DFFF7142F}"/>
              </a:ext>
            </a:extLst>
          </p:cNvPr>
          <p:cNvSpPr/>
          <p:nvPr/>
        </p:nvSpPr>
        <p:spPr>
          <a:xfrm>
            <a:off x="7680932" y="1251426"/>
            <a:ext cx="521368" cy="529802"/>
          </a:xfrm>
          <a:prstGeom prst="star5">
            <a:avLst/>
          </a:prstGeom>
          <a:solidFill>
            <a:srgbClr val="6F1765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3" name="Hvězda: pěticípá 72">
            <a:extLst>
              <a:ext uri="{FF2B5EF4-FFF2-40B4-BE49-F238E27FC236}">
                <a16:creationId xmlns:a16="http://schemas.microsoft.com/office/drawing/2014/main" id="{7F683431-724A-4A69-AF35-7E6BCA440345}"/>
              </a:ext>
            </a:extLst>
          </p:cNvPr>
          <p:cNvSpPr/>
          <p:nvPr/>
        </p:nvSpPr>
        <p:spPr>
          <a:xfrm>
            <a:off x="4216703" y="1221359"/>
            <a:ext cx="521368" cy="529802"/>
          </a:xfrm>
          <a:prstGeom prst="star5">
            <a:avLst/>
          </a:prstGeom>
          <a:solidFill>
            <a:srgbClr val="6F1765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4" name="Hvězda: pěticípá 73">
            <a:extLst>
              <a:ext uri="{FF2B5EF4-FFF2-40B4-BE49-F238E27FC236}">
                <a16:creationId xmlns:a16="http://schemas.microsoft.com/office/drawing/2014/main" id="{D4A76F44-C656-4651-866C-E5F524233A37}"/>
              </a:ext>
            </a:extLst>
          </p:cNvPr>
          <p:cNvSpPr/>
          <p:nvPr/>
        </p:nvSpPr>
        <p:spPr>
          <a:xfrm>
            <a:off x="1676949" y="1294499"/>
            <a:ext cx="460839" cy="383382"/>
          </a:xfrm>
          <a:prstGeom prst="star5">
            <a:avLst/>
          </a:prstGeom>
          <a:solidFill>
            <a:srgbClr val="6F1765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5" name="Hvězda: pěticípá 74">
            <a:extLst>
              <a:ext uri="{FF2B5EF4-FFF2-40B4-BE49-F238E27FC236}">
                <a16:creationId xmlns:a16="http://schemas.microsoft.com/office/drawing/2014/main" id="{453D00A0-14FC-4F69-8D48-283FBE529FD8}"/>
              </a:ext>
            </a:extLst>
          </p:cNvPr>
          <p:cNvSpPr/>
          <p:nvPr/>
        </p:nvSpPr>
        <p:spPr>
          <a:xfrm>
            <a:off x="3378799" y="1294499"/>
            <a:ext cx="460839" cy="383382"/>
          </a:xfrm>
          <a:prstGeom prst="star5">
            <a:avLst/>
          </a:prstGeom>
          <a:solidFill>
            <a:srgbClr val="6F1765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6" name="Hvězda: pěticípá 75">
            <a:extLst>
              <a:ext uri="{FF2B5EF4-FFF2-40B4-BE49-F238E27FC236}">
                <a16:creationId xmlns:a16="http://schemas.microsoft.com/office/drawing/2014/main" id="{B0BB610D-F708-44EC-946D-1BBF8578F991}"/>
              </a:ext>
            </a:extLst>
          </p:cNvPr>
          <p:cNvSpPr/>
          <p:nvPr/>
        </p:nvSpPr>
        <p:spPr>
          <a:xfrm>
            <a:off x="2547970" y="1279585"/>
            <a:ext cx="460839" cy="383382"/>
          </a:xfrm>
          <a:prstGeom prst="star5">
            <a:avLst/>
          </a:prstGeom>
          <a:solidFill>
            <a:srgbClr val="6F1765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7" name="Hvězda: pěticípá 76">
            <a:extLst>
              <a:ext uri="{FF2B5EF4-FFF2-40B4-BE49-F238E27FC236}">
                <a16:creationId xmlns:a16="http://schemas.microsoft.com/office/drawing/2014/main" id="{B121E0CC-75B7-403E-BEF7-81D5AE051001}"/>
              </a:ext>
            </a:extLst>
          </p:cNvPr>
          <p:cNvSpPr/>
          <p:nvPr/>
        </p:nvSpPr>
        <p:spPr>
          <a:xfrm>
            <a:off x="5979082" y="1280007"/>
            <a:ext cx="460839" cy="383382"/>
          </a:xfrm>
          <a:prstGeom prst="star5">
            <a:avLst/>
          </a:prstGeom>
          <a:solidFill>
            <a:srgbClr val="6F1765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8" name="Hvězda: pěticípá 77">
            <a:extLst>
              <a:ext uri="{FF2B5EF4-FFF2-40B4-BE49-F238E27FC236}">
                <a16:creationId xmlns:a16="http://schemas.microsoft.com/office/drawing/2014/main" id="{31B9B500-F41F-4C10-98D9-66A3B44A877B}"/>
              </a:ext>
            </a:extLst>
          </p:cNvPr>
          <p:cNvSpPr/>
          <p:nvPr/>
        </p:nvSpPr>
        <p:spPr>
          <a:xfrm>
            <a:off x="5139569" y="1267430"/>
            <a:ext cx="460839" cy="383382"/>
          </a:xfrm>
          <a:prstGeom prst="star5">
            <a:avLst/>
          </a:prstGeom>
          <a:solidFill>
            <a:srgbClr val="6F1765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9" name="Hvězda: pěticípá 78">
            <a:extLst>
              <a:ext uri="{FF2B5EF4-FFF2-40B4-BE49-F238E27FC236}">
                <a16:creationId xmlns:a16="http://schemas.microsoft.com/office/drawing/2014/main" id="{A20A54BE-CD87-4488-A7B7-832B29743E60}"/>
              </a:ext>
            </a:extLst>
          </p:cNvPr>
          <p:cNvSpPr/>
          <p:nvPr/>
        </p:nvSpPr>
        <p:spPr>
          <a:xfrm>
            <a:off x="6830007" y="1294499"/>
            <a:ext cx="460839" cy="383382"/>
          </a:xfrm>
          <a:prstGeom prst="star5">
            <a:avLst/>
          </a:prstGeom>
          <a:solidFill>
            <a:srgbClr val="6F1765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0" name="Text Box 47">
            <a:extLst>
              <a:ext uri="{FF2B5EF4-FFF2-40B4-BE49-F238E27FC236}">
                <a16:creationId xmlns:a16="http://schemas.microsoft.com/office/drawing/2014/main" id="{006A69D5-0AFC-4683-89DC-792953EF3E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4211" y="2323534"/>
            <a:ext cx="104248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>
                <a:solidFill>
                  <a:srgbClr val="6F075B"/>
                </a:solidFill>
              </a:rPr>
              <a:t>Im schönen Werdenfels</a:t>
            </a:r>
            <a:endParaRPr lang="nl-BE" altLang="cs-CZ" sz="1050" b="1" dirty="0">
              <a:solidFill>
                <a:srgbClr val="6F075B"/>
              </a:solidFill>
            </a:endParaRPr>
          </a:p>
        </p:txBody>
      </p:sp>
      <p:pic>
        <p:nvPicPr>
          <p:cNvPr id="81" name="Picture 55">
            <a:hlinkClick r:id="" action="ppaction://noaction">
              <a:snd r:embed="rId7" name="1.Im schönen Werdenfels.wav"/>
            </a:hlinkClick>
            <a:extLst>
              <a:ext uri="{FF2B5EF4-FFF2-40B4-BE49-F238E27FC236}">
                <a16:creationId xmlns:a16="http://schemas.microsoft.com/office/drawing/2014/main" id="{BF213E9E-FA85-466E-A569-D2E0145AC25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280419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" name="Picture 55">
            <a:hlinkClick r:id="" action="ppaction://noaction">
              <a:snd r:embed="rId9" name="2.Bayerwald polka.wav"/>
            </a:hlinkClick>
            <a:extLst>
              <a:ext uri="{FF2B5EF4-FFF2-40B4-BE49-F238E27FC236}">
                <a16:creationId xmlns:a16="http://schemas.microsoft.com/office/drawing/2014/main" id="{C1E8718D-6BEA-49F4-90B5-C723742CCF4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0132" y="2876075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4" name="Picture 55">
            <a:hlinkClick r:id="" action="ppaction://noaction">
              <a:snd r:embed="rId10" name="3.Boarischer Tanz'n.wav"/>
            </a:hlinkClick>
            <a:extLst>
              <a:ext uri="{FF2B5EF4-FFF2-40B4-BE49-F238E27FC236}">
                <a16:creationId xmlns:a16="http://schemas.microsoft.com/office/drawing/2014/main" id="{89CBB0F7-84C3-4139-A0BB-06B052C79C0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0132" y="348610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5" name="Picture 55">
            <a:hlinkClick r:id="" action="ppaction://noaction">
              <a:snd r:embed="rId11" name="4.Boarisch geht' zua.wav"/>
            </a:hlinkClick>
            <a:extLst>
              <a:ext uri="{FF2B5EF4-FFF2-40B4-BE49-F238E27FC236}">
                <a16:creationId xmlns:a16="http://schemas.microsoft.com/office/drawing/2014/main" id="{839740EF-5E63-4CB1-B827-9F262F81F6C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0132" y="408069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6" name="Picture 55">
            <a:hlinkClick r:id="" action="ppaction://noaction">
              <a:snd r:embed="rId12" name="5.Geh' Dirndl'e Liabs.wav"/>
            </a:hlinkClick>
            <a:extLst>
              <a:ext uri="{FF2B5EF4-FFF2-40B4-BE49-F238E27FC236}">
                <a16:creationId xmlns:a16="http://schemas.microsoft.com/office/drawing/2014/main" id="{8D3B30EB-3FF9-4229-86CE-7189C92F284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368" y="470977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7" name="Text Box 47">
            <a:extLst>
              <a:ext uri="{FF2B5EF4-FFF2-40B4-BE49-F238E27FC236}">
                <a16:creationId xmlns:a16="http://schemas.microsoft.com/office/drawing/2014/main" id="{FB8C5D99-B21C-4E51-B087-496F0C80E7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2736" y="2875851"/>
            <a:ext cx="99278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>
                <a:solidFill>
                  <a:srgbClr val="6F075B"/>
                </a:solidFill>
              </a:rPr>
              <a:t>Bayerwald polka</a:t>
            </a:r>
            <a:endParaRPr lang="nl-BE" altLang="cs-CZ" sz="1050" b="1" dirty="0">
              <a:solidFill>
                <a:srgbClr val="6F075B"/>
              </a:solidFill>
            </a:endParaRPr>
          </a:p>
        </p:txBody>
      </p:sp>
      <p:sp>
        <p:nvSpPr>
          <p:cNvPr id="88" name="Text Box 47">
            <a:extLst>
              <a:ext uri="{FF2B5EF4-FFF2-40B4-BE49-F238E27FC236}">
                <a16:creationId xmlns:a16="http://schemas.microsoft.com/office/drawing/2014/main" id="{DDDA689C-0D3D-483C-A1DC-4FF2BA5289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6001" y="348224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>
                <a:solidFill>
                  <a:srgbClr val="6F075B"/>
                </a:solidFill>
              </a:rPr>
              <a:t>Boarischer Tanz'n</a:t>
            </a:r>
            <a:endParaRPr lang="nl-BE" altLang="cs-CZ" sz="1050" b="1" dirty="0">
              <a:solidFill>
                <a:srgbClr val="6F075B"/>
              </a:solidFill>
            </a:endParaRPr>
          </a:p>
        </p:txBody>
      </p:sp>
      <p:sp>
        <p:nvSpPr>
          <p:cNvPr id="89" name="Text Box 47">
            <a:extLst>
              <a:ext uri="{FF2B5EF4-FFF2-40B4-BE49-F238E27FC236}">
                <a16:creationId xmlns:a16="http://schemas.microsoft.com/office/drawing/2014/main" id="{374C7E48-51AA-4B0B-A392-0420460E36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3390" y="4106185"/>
            <a:ext cx="114704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 dirty="0">
                <a:solidFill>
                  <a:srgbClr val="6F075B"/>
                </a:solidFill>
              </a:rPr>
              <a:t>Boarisch</a:t>
            </a:r>
            <a:endParaRPr lang="cs-CZ" altLang="cs-CZ" sz="1050" b="1" dirty="0">
              <a:solidFill>
                <a:srgbClr val="6F075B"/>
              </a:solidFill>
            </a:endParaRPr>
          </a:p>
          <a:p>
            <a:pPr algn="ctr"/>
            <a:r>
              <a:rPr lang="nl-BE" altLang="cs-CZ" sz="1050" b="1" dirty="0">
                <a:solidFill>
                  <a:srgbClr val="6F075B"/>
                </a:solidFill>
              </a:rPr>
              <a:t> geht' zua</a:t>
            </a:r>
          </a:p>
        </p:txBody>
      </p:sp>
      <p:sp>
        <p:nvSpPr>
          <p:cNvPr id="90" name="Text Box 47">
            <a:extLst>
              <a:ext uri="{FF2B5EF4-FFF2-40B4-BE49-F238E27FC236}">
                <a16:creationId xmlns:a16="http://schemas.microsoft.com/office/drawing/2014/main" id="{39412F87-7235-4E9F-B52D-A963BF4E8A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581" y="474570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>
                <a:solidFill>
                  <a:srgbClr val="6F075B"/>
                </a:solidFill>
              </a:rPr>
              <a:t>Geh' Dirndl'e Liabs</a:t>
            </a:r>
            <a:endParaRPr lang="nl-BE" altLang="cs-CZ" sz="1050" b="1" dirty="0">
              <a:solidFill>
                <a:srgbClr val="6F075B"/>
              </a:solidFill>
            </a:endParaRPr>
          </a:p>
        </p:txBody>
      </p:sp>
      <p:pic>
        <p:nvPicPr>
          <p:cNvPr id="91" name="Picture 55">
            <a:hlinkClick r:id="" action="ppaction://noaction">
              <a:snd r:embed="rId2" name="6.Die bergwelt ist mei hoamat.wav"/>
            </a:hlinkClick>
            <a:extLst>
              <a:ext uri="{FF2B5EF4-FFF2-40B4-BE49-F238E27FC236}">
                <a16:creationId xmlns:a16="http://schemas.microsoft.com/office/drawing/2014/main" id="{911848DB-419B-41D3-9231-11CD3037872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5337" y="230209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" name="Picture 55">
            <a:hlinkClick r:id="" action="ppaction://noaction">
              <a:snd r:embed="rId13" name="7.Die Oberkrainer.wav"/>
            </a:hlinkClick>
            <a:extLst>
              <a:ext uri="{FF2B5EF4-FFF2-40B4-BE49-F238E27FC236}">
                <a16:creationId xmlns:a16="http://schemas.microsoft.com/office/drawing/2014/main" id="{F778547E-3374-4D2A-87EF-315DB6FD28E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3" name="Picture 55">
            <a:hlinkClick r:id="" action="ppaction://noaction">
              <a:snd r:embed="rId14" name="8.Stadlgaudi polka.wav"/>
            </a:hlinkClick>
            <a:extLst>
              <a:ext uri="{FF2B5EF4-FFF2-40B4-BE49-F238E27FC236}">
                <a16:creationId xmlns:a16="http://schemas.microsoft.com/office/drawing/2014/main" id="{456827BE-189C-44E5-8B39-04A361F667E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789" y="348456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4" name="Picture 55">
            <a:hlinkClick r:id="" action="ppaction://noaction">
              <a:snd r:embed="rId15" name="9.Ich bin ein Bergeskind.wav"/>
            </a:hlinkClick>
            <a:extLst>
              <a:ext uri="{FF2B5EF4-FFF2-40B4-BE49-F238E27FC236}">
                <a16:creationId xmlns:a16="http://schemas.microsoft.com/office/drawing/2014/main" id="{98949B86-57DC-4C9B-8CC3-939A76B0B66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679" y="407821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5" name="Picture 55">
            <a:hlinkClick r:id="" action="ppaction://noaction">
              <a:snd r:embed="rId16" name="10.Polka aus Tirol.wav"/>
            </a:hlinkClick>
            <a:extLst>
              <a:ext uri="{FF2B5EF4-FFF2-40B4-BE49-F238E27FC236}">
                <a16:creationId xmlns:a16="http://schemas.microsoft.com/office/drawing/2014/main" id="{66A65910-1C59-488E-8DA8-53C4591A9C1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679" y="470977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7" name="Text Box 47">
            <a:extLst>
              <a:ext uri="{FF2B5EF4-FFF2-40B4-BE49-F238E27FC236}">
                <a16:creationId xmlns:a16="http://schemas.microsoft.com/office/drawing/2014/main" id="{4F73ABBE-5E2D-4744-B889-CF4171EAA3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83618" y="2259477"/>
            <a:ext cx="1089520" cy="577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de-DE" altLang="cs-CZ" sz="1050" b="1">
                <a:solidFill>
                  <a:srgbClr val="6F075B"/>
                </a:solidFill>
              </a:rPr>
              <a:t>Die bergwelt ist mei hoamat</a:t>
            </a:r>
            <a:endParaRPr lang="nl-BE" altLang="cs-CZ" sz="1050" b="1" dirty="0">
              <a:solidFill>
                <a:srgbClr val="6F075B"/>
              </a:solidFill>
            </a:endParaRPr>
          </a:p>
        </p:txBody>
      </p:sp>
      <p:sp>
        <p:nvSpPr>
          <p:cNvPr id="98" name="Text Box 47">
            <a:extLst>
              <a:ext uri="{FF2B5EF4-FFF2-40B4-BE49-F238E27FC236}">
                <a16:creationId xmlns:a16="http://schemas.microsoft.com/office/drawing/2014/main" id="{2406A11E-FB6F-42A3-AD3A-D6B51C878A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3819" y="2889803"/>
            <a:ext cx="1067072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>
                <a:solidFill>
                  <a:srgbClr val="6F075B"/>
                </a:solidFill>
              </a:rPr>
              <a:t>Die Oberkrainer</a:t>
            </a:r>
            <a:endParaRPr lang="nl-BE" altLang="cs-CZ" sz="1050" b="1" dirty="0">
              <a:solidFill>
                <a:srgbClr val="6F075B"/>
              </a:solidFill>
            </a:endParaRPr>
          </a:p>
        </p:txBody>
      </p:sp>
      <p:sp>
        <p:nvSpPr>
          <p:cNvPr id="99" name="Text Box 47">
            <a:extLst>
              <a:ext uri="{FF2B5EF4-FFF2-40B4-BE49-F238E27FC236}">
                <a16:creationId xmlns:a16="http://schemas.microsoft.com/office/drawing/2014/main" id="{C5C0A267-50CE-439F-A040-54D35309A8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3496331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>
                <a:solidFill>
                  <a:srgbClr val="6F075B"/>
                </a:solidFill>
              </a:rPr>
              <a:t>Stadlgaudi polka</a:t>
            </a:r>
            <a:endParaRPr lang="nl-BE" altLang="cs-CZ" sz="1050" b="1" dirty="0">
              <a:solidFill>
                <a:srgbClr val="6F075B"/>
              </a:solidFill>
            </a:endParaRPr>
          </a:p>
        </p:txBody>
      </p:sp>
      <p:sp>
        <p:nvSpPr>
          <p:cNvPr id="100" name="Text Box 47">
            <a:extLst>
              <a:ext uri="{FF2B5EF4-FFF2-40B4-BE49-F238E27FC236}">
                <a16:creationId xmlns:a16="http://schemas.microsoft.com/office/drawing/2014/main" id="{D8AC5CFC-8FF3-4BC9-88C3-33DF1D763C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84300" y="4098532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>
                <a:solidFill>
                  <a:srgbClr val="6F075B"/>
                </a:solidFill>
              </a:rPr>
              <a:t>Ich bin ein Bergeskind</a:t>
            </a:r>
            <a:endParaRPr lang="nl-BE" altLang="cs-CZ" sz="1050" b="1" dirty="0">
              <a:solidFill>
                <a:srgbClr val="6F075B"/>
              </a:solidFill>
            </a:endParaRPr>
          </a:p>
        </p:txBody>
      </p:sp>
      <p:sp>
        <p:nvSpPr>
          <p:cNvPr id="101" name="Text Box 47">
            <a:extLst>
              <a:ext uri="{FF2B5EF4-FFF2-40B4-BE49-F238E27FC236}">
                <a16:creationId xmlns:a16="http://schemas.microsoft.com/office/drawing/2014/main" id="{7CD0E363-4720-49C9-AD27-663485E230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21780" y="4737213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 dirty="0">
                <a:solidFill>
                  <a:srgbClr val="6F075B"/>
                </a:solidFill>
              </a:rPr>
              <a:t>Polka aus Tirol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2DDD14AD-B5CC-4025-98ED-E1FD1C752BAF}"/>
              </a:ext>
            </a:extLst>
          </p:cNvPr>
          <p:cNvSpPr/>
          <p:nvPr/>
        </p:nvSpPr>
        <p:spPr>
          <a:xfrm>
            <a:off x="609102" y="1078963"/>
            <a:ext cx="7920879" cy="4450046"/>
          </a:xfrm>
          <a:prstGeom prst="rect">
            <a:avLst/>
          </a:prstGeom>
          <a:noFill/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3 Rectángulo">
            <a:extLst>
              <a:ext uri="{FF2B5EF4-FFF2-40B4-BE49-F238E27FC236}">
                <a16:creationId xmlns:a16="http://schemas.microsoft.com/office/drawing/2014/main" id="{DCE719B4-24E0-4820-B1A7-4492AED848D3}"/>
              </a:ext>
            </a:extLst>
          </p:cNvPr>
          <p:cNvSpPr/>
          <p:nvPr/>
        </p:nvSpPr>
        <p:spPr>
          <a:xfrm>
            <a:off x="-252536" y="4950568"/>
            <a:ext cx="9649072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.………....………………………………..</a:t>
            </a:r>
          </a:p>
          <a:p>
            <a:pPr algn="ctr">
              <a:defRPr/>
            </a:pPr>
            <a:endParaRPr lang="es-ES" sz="3600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3954634A-3D96-4B9F-9977-747E53958101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5902" y="2338329"/>
            <a:ext cx="3922827" cy="2838450"/>
          </a:xfrm>
          <a:prstGeom prst="rect">
            <a:avLst/>
          </a:prstGeom>
          <a:ln w="25400">
            <a:solidFill>
              <a:srgbClr val="6F075B"/>
            </a:solidFill>
          </a:ln>
        </p:spPr>
      </p:pic>
      <p:pic>
        <p:nvPicPr>
          <p:cNvPr id="46" name="Picture 41">
            <a:extLst>
              <a:ext uri="{FF2B5EF4-FFF2-40B4-BE49-F238E27FC236}">
                <a16:creationId xmlns:a16="http://schemas.microsoft.com/office/drawing/2014/main" id="{D1F298E6-E7E8-4031-B0D4-9661B4ABD3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515" y="921576"/>
            <a:ext cx="347065" cy="7338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7" name="Picture 41">
            <a:extLst>
              <a:ext uri="{FF2B5EF4-FFF2-40B4-BE49-F238E27FC236}">
                <a16:creationId xmlns:a16="http://schemas.microsoft.com/office/drawing/2014/main" id="{EBBC11D0-5A1B-4D39-A330-2B96708A9D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483" y="4930354"/>
            <a:ext cx="347065" cy="7338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9" name="Picture 41">
            <a:extLst>
              <a:ext uri="{FF2B5EF4-FFF2-40B4-BE49-F238E27FC236}">
                <a16:creationId xmlns:a16="http://schemas.microsoft.com/office/drawing/2014/main" id="{F0B21A33-E26D-4132-884D-BB7D60F107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457" y="2708098"/>
            <a:ext cx="347065" cy="7338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0" name="Picture 41">
            <a:extLst>
              <a:ext uri="{FF2B5EF4-FFF2-40B4-BE49-F238E27FC236}">
                <a16:creationId xmlns:a16="http://schemas.microsoft.com/office/drawing/2014/main" id="{8E561DFF-CC25-4FE8-922B-44BDDA4C4F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2197" y="2762917"/>
            <a:ext cx="347065" cy="7338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" name="Picture 41">
            <a:extLst>
              <a:ext uri="{FF2B5EF4-FFF2-40B4-BE49-F238E27FC236}">
                <a16:creationId xmlns:a16="http://schemas.microsoft.com/office/drawing/2014/main" id="{967330A0-092F-48FA-BEF2-60CF21E6EF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0232" y="4909215"/>
            <a:ext cx="347065" cy="7338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" name="Picture 41">
            <a:extLst>
              <a:ext uri="{FF2B5EF4-FFF2-40B4-BE49-F238E27FC236}">
                <a16:creationId xmlns:a16="http://schemas.microsoft.com/office/drawing/2014/main" id="{5DC60327-A17B-45CC-936F-793F4D375E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1307" y="963043"/>
            <a:ext cx="347065" cy="7338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4167CF35-BD05-F794-B30F-786F2A238705}"/>
              </a:ext>
            </a:extLst>
          </p:cNvPr>
          <p:cNvSpPr/>
          <p:nvPr/>
        </p:nvSpPr>
        <p:spPr>
          <a:xfrm>
            <a:off x="161171" y="5545579"/>
            <a:ext cx="8726408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Une</a:t>
            </a:r>
            <a:r>
              <a:rPr lang="cs-CZ" sz="2800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2800" b="1" spc="38" dirty="0" err="1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rencontre</a:t>
            </a:r>
            <a:r>
              <a:rPr lang="cs-CZ" sz="2800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de </a:t>
            </a:r>
            <a:r>
              <a:rPr lang="cs-CZ" sz="2800" b="1" spc="38" dirty="0" err="1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musiciens</a:t>
            </a:r>
            <a:endParaRPr lang="es-ES" sz="2800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27738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:split orient="vert"/>
        <p:sndAc>
          <p:stSnd>
            <p:snd r:embed="rId2" name="6.Die bergwelt ist mei hoamat.wav"/>
          </p:stSnd>
        </p:sndAc>
      </p:transition>
    </mc:Choice>
    <mc:Fallback>
      <p:transition spd="slow" advClick="0">
        <p:split orient="vert"/>
        <p:sndAc>
          <p:stSnd>
            <p:snd r:embed="rId2" name="6.Die bergwelt ist mei hoama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/>
      <p:bldP spid="87" grpId="0"/>
      <p:bldP spid="88" grpId="0"/>
      <p:bldP spid="89" grpId="0"/>
      <p:bldP spid="90" grpId="0"/>
      <p:bldP spid="97" grpId="0"/>
      <p:bldP spid="98" grpId="0"/>
      <p:bldP spid="99" grpId="0"/>
      <p:bldP spid="100" grpId="0"/>
      <p:bldP spid="101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Country melodie 4</Template>
  <TotalTime>474</TotalTime>
  <Words>54</Words>
  <Application>Microsoft Office PowerPoint</Application>
  <PresentationFormat>Předvádění na obrazovce (4:3)</PresentationFormat>
  <Paragraphs>17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83</cp:revision>
  <dcterms:created xsi:type="dcterms:W3CDTF">2020-02-06T14:42:48Z</dcterms:created>
  <dcterms:modified xsi:type="dcterms:W3CDTF">2023-10-06T14:49:52Z</dcterms:modified>
</cp:coreProperties>
</file>