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315" r:id="rId5"/>
    <p:sldId id="281" r:id="rId6"/>
    <p:sldId id="273" r:id="rId7"/>
    <p:sldId id="286" r:id="rId8"/>
    <p:sldId id="285" r:id="rId9"/>
    <p:sldId id="287" r:id="rId10"/>
    <p:sldId id="297" r:id="rId11"/>
    <p:sldId id="310" r:id="rId12"/>
    <p:sldId id="317" r:id="rId13"/>
    <p:sldId id="263" r:id="rId14"/>
    <p:sldId id="301" r:id="rId15"/>
    <p:sldId id="300" r:id="rId16"/>
    <p:sldId id="298" r:id="rId17"/>
    <p:sldId id="294" r:id="rId18"/>
    <p:sldId id="295" r:id="rId19"/>
    <p:sldId id="316" r:id="rId20"/>
    <p:sldId id="279" r:id="rId21"/>
    <p:sldId id="292" r:id="rId22"/>
    <p:sldId id="293" r:id="rId23"/>
    <p:sldId id="291" r:id="rId24"/>
    <p:sldId id="278" r:id="rId25"/>
    <p:sldId id="277" r:id="rId26"/>
    <p:sldId id="276" r:id="rId27"/>
    <p:sldId id="290" r:id="rId28"/>
    <p:sldId id="288" r:id="rId29"/>
    <p:sldId id="289" r:id="rId30"/>
    <p:sldId id="314" r:id="rId3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>
  <p:cSld name="1_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D19910EE-7299-4C0B-8D68-4740B005FB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>
            <a:extLst>
              <a:ext uri="{FF2B5EF4-FFF2-40B4-BE49-F238E27FC236}">
                <a16:creationId xmlns:a16="http://schemas.microsoft.com/office/drawing/2014/main" id="{2581BE21-48FC-4295-99C6-89580E2AA97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BD84963-7254-4437-9E81-FBEE59D95F7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0E12F58-6D84-484D-8B09-2F0DC94940FD}" type="datetimeFigureOut">
              <a:rPr lang="cs-CZ" smtClean="0"/>
              <a:t>07.10.2023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42679C23-6162-4434-B851-E429E9D872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6B1B8C93-5B14-4E6E-B03A-F3908D6C06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93191E-25D7-4727-A445-FB1ECA9410BC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36620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1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5B2DD234-2FDC-059D-3B5E-6CCC6924E6AF}"/>
              </a:ext>
            </a:extLst>
          </p:cNvPr>
          <p:cNvSpPr/>
          <p:nvPr/>
        </p:nvSpPr>
        <p:spPr>
          <a:xfrm>
            <a:off x="0" y="1715613"/>
            <a:ext cx="12192000" cy="33547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66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zvířat</a:t>
            </a:r>
          </a:p>
          <a:p>
            <a:pPr algn="ctr"/>
            <a:r>
              <a:rPr lang="cs-CZ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114</a:t>
            </a:r>
          </a:p>
          <a:p>
            <a:pPr algn="ctr"/>
            <a:r>
              <a:rPr lang="fr-FR" sz="66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Les monde des animaux</a:t>
            </a:r>
            <a:r>
              <a:rPr lang="fr-FR" sz="80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 </a:t>
            </a:r>
            <a:endParaRPr lang="cs-CZ" sz="80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82ABC3B0-93C3-24AE-C896-C092CEAAA9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3" name="WordArt 13">
            <a:extLst>
              <a:ext uri="{FF2B5EF4-FFF2-40B4-BE49-F238E27FC236}">
                <a16:creationId xmlns:a16="http://schemas.microsoft.com/office/drawing/2014/main" id="{F89D00C6-F551-BB28-F955-F3A3D0B890FE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8904312" y="692696"/>
            <a:ext cx="2435417" cy="9261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WordArt 14">
            <a:extLst>
              <a:ext uri="{FF2B5EF4-FFF2-40B4-BE49-F238E27FC236}">
                <a16:creationId xmlns:a16="http://schemas.microsoft.com/office/drawing/2014/main" id="{4E0977BD-B647-F597-9B9A-6692AEE958DF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222610" y="1762849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African - Kaysha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African - Kaysh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305AE1D-DFD5-F955-06BE-746466493A0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427984"/>
          </a:xfrm>
          <a:prstGeom prst="rect">
            <a:avLst/>
          </a:prstGeom>
          <a:ln w="5715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41AF39B0-B139-79FC-E3B6-E6047CCF32B9}"/>
              </a:ext>
            </a:extLst>
          </p:cNvPr>
          <p:cNvSpPr/>
          <p:nvPr/>
        </p:nvSpPr>
        <p:spPr>
          <a:xfrm>
            <a:off x="0" y="5949280"/>
            <a:ext cx="12192000" cy="908720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5" name="Text Box 5">
            <a:extLst>
              <a:ext uri="{FF2B5EF4-FFF2-40B4-BE49-F238E27FC236}">
                <a16:creationId xmlns:a16="http://schemas.microsoft.com/office/drawing/2014/main" id="{3753BFC6-A79D-46CF-448B-8EE9031AFD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64793" y="6027385"/>
            <a:ext cx="11741062" cy="7078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>
                <a:solidFill>
                  <a:srgbClr val="FF0000"/>
                </a:solidFill>
              </a:rPr>
              <a:t>       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of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animals</a:t>
            </a:r>
            <a:r>
              <a:rPr lang="cs-CZ" altLang="cs-CZ" sz="2000" b="1" dirty="0">
                <a:solidFill>
                  <a:srgbClr val="FF0000"/>
                </a:solidFill>
              </a:rPr>
              <a:t>  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</a:t>
            </a:r>
            <a:r>
              <a:rPr lang="cs-CZ" altLang="cs-CZ" sz="2000" b="1" dirty="0">
                <a:solidFill>
                  <a:srgbClr val="FF0000"/>
                </a:solidFill>
              </a:rPr>
              <a:t> van </a:t>
            </a:r>
            <a:r>
              <a:rPr lang="cs-CZ" altLang="cs-CZ" sz="2000" b="1" dirty="0" err="1">
                <a:solidFill>
                  <a:srgbClr val="FF0000"/>
                </a:solidFill>
              </a:rPr>
              <a:t>dieren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Le</a:t>
            </a:r>
            <a:r>
              <a:rPr lang="cs-CZ" altLang="cs-CZ" sz="2000" b="1" dirty="0">
                <a:solidFill>
                  <a:srgbClr val="FF0000"/>
                </a:solidFill>
              </a:rPr>
              <a:t> monde des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animaux</a:t>
            </a:r>
            <a:r>
              <a:rPr lang="cs-CZ" altLang="cs-CZ" sz="2000" b="1" dirty="0">
                <a:solidFill>
                  <a:srgbClr val="FF0000"/>
                </a:solidFill>
              </a:rPr>
              <a:t>     Die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Welt</a:t>
            </a:r>
            <a:r>
              <a:rPr lang="cs-CZ" altLang="cs-CZ" sz="2000" b="1" dirty="0">
                <a:solidFill>
                  <a:srgbClr val="FF0000"/>
                </a:solidFill>
              </a:rPr>
              <a:t> der </a:t>
            </a:r>
            <a:r>
              <a:rPr lang="cs-CZ" altLang="cs-CZ" sz="2000" b="1" dirty="0" err="1">
                <a:solidFill>
                  <a:srgbClr val="FF0000"/>
                </a:solidFill>
              </a:rPr>
              <a:t>Tiere</a:t>
            </a:r>
            <a:r>
              <a:rPr lang="cs-CZ" altLang="cs-CZ" sz="2000" b="1" dirty="0">
                <a:solidFill>
                  <a:srgbClr val="FF0000"/>
                </a:solidFill>
              </a:rPr>
              <a:t>                                               El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de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animales</a:t>
            </a:r>
            <a:r>
              <a:rPr lang="cs-CZ" altLang="cs-CZ" sz="2000" b="1" dirty="0">
                <a:solidFill>
                  <a:srgbClr val="FF0000"/>
                </a:solidFill>
              </a:rPr>
              <a:t>     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dos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animais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animalelor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cs-CZ" altLang="cs-CZ" sz="2000" b="1" dirty="0" err="1">
                <a:solidFill>
                  <a:srgbClr val="FF0000"/>
                </a:solidFill>
              </a:rPr>
              <a:t>Az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állatok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világa</a:t>
            </a:r>
            <a:r>
              <a:rPr lang="cs-CZ" altLang="cs-CZ" sz="2000" b="1" dirty="0">
                <a:solidFill>
                  <a:srgbClr val="FF0000"/>
                </a:solidFill>
              </a:rPr>
              <a:t>     </a:t>
            </a:r>
            <a:r>
              <a:rPr lang="he-IL" altLang="cs-CZ" sz="2000" b="1" dirty="0">
                <a:solidFill>
                  <a:srgbClr val="FF0000"/>
                </a:solidFill>
                <a:cs typeface="Arial" panose="020B0604020202020204" pitchFamily="34" charset="0"/>
              </a:rPr>
              <a:t>עולם החיות</a:t>
            </a:r>
            <a:endParaRPr lang="cs-CZ" altLang="cs-CZ" sz="2000" b="1" dirty="0">
              <a:solidFill>
                <a:srgbClr val="FF0000"/>
              </a:solidFill>
              <a:cs typeface="Arial" panose="020B0604020202020204" pitchFamily="34" charset="0"/>
            </a:endParaRPr>
          </a:p>
        </p:txBody>
      </p:sp>
      <p:sp>
        <p:nvSpPr>
          <p:cNvPr id="6" name="3 Rectángulo">
            <a:extLst>
              <a:ext uri="{FF2B5EF4-FFF2-40B4-BE49-F238E27FC236}">
                <a16:creationId xmlns:a16="http://schemas.microsoft.com/office/drawing/2014/main" id="{4D20FBDD-B290-BAE6-DA34-20E7AB77BD52}"/>
              </a:ext>
            </a:extLst>
          </p:cNvPr>
          <p:cNvSpPr/>
          <p:nvPr/>
        </p:nvSpPr>
        <p:spPr>
          <a:xfrm>
            <a:off x="728758" y="709700"/>
            <a:ext cx="5112568" cy="769441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zvířat  114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1000">
        <p:split orient="vert"/>
      </p:transition>
    </mc:Choice>
    <mc:Fallback xmlns="">
      <p:transition spd="slow" advClick="0" advTm="11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45B5AFB-AAF3-4332-B044-44B62992D47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03BF4F1-A813-4E6A-B928-7ADDB3ABC92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3153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0EEBCC7-3293-4507-9965-EBACB88C3EC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C1C79892-EE4F-463F-BC78-D6CE2EDDFA4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113153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0EF824E6-A0CF-4360-938E-13AB90A3E79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5703" y="645935"/>
            <a:ext cx="10900593" cy="5566130"/>
          </a:xfrm>
          <a:prstGeom prst="rect">
            <a:avLst/>
          </a:prstGeom>
        </p:spPr>
      </p:pic>
      <p:sp>
        <p:nvSpPr>
          <p:cNvPr id="5" name="Rectangle 9">
            <a:extLst>
              <a:ext uri="{FF2B5EF4-FFF2-40B4-BE49-F238E27FC236}">
                <a16:creationId xmlns:a16="http://schemas.microsoft.com/office/drawing/2014/main" id="{09976534-FA6A-4F8D-8245-EE93E432071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66130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37563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BA40B64-2CD8-4A85-B6EC-D9307763307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1467C71-ED5E-42D3-905F-F4C4879D1EF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04361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EBCF344-B76F-4041-A6E6-A090750A2A6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C1A59B2-8D5A-42EC-B808-8B0F0F9369B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63203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70C027C1-B3B8-459C-AC92-AAE476827E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C5BEB94-1321-45D2-BBA8-382C319D27E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93959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CFC2B3D0-B10A-46DA-B2B3-9DF9EBEFAD5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5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230F1CC2-9E58-4D64-86E7-39B73599B34F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007796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Obrázek 3">
            <a:extLst>
              <a:ext uri="{FF2B5EF4-FFF2-40B4-BE49-F238E27FC236}">
                <a16:creationId xmlns:a16="http://schemas.microsoft.com/office/drawing/2014/main" id="{E9716355-5B54-C9BF-B2F2-BCF2427E05F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760640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1864E9DC-5D83-F641-71FA-D506DD6EC45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6607659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98D0927-FDC9-4108-B411-8B9073F1BA9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B70C038-7802-48D9-ADB8-A41D3B95EEE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422472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C5594540-F338-4AF9-A79B-7911226636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6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678311F-CBA7-4E76-9C5C-3C4D7731F62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851544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">
            <a:extLst>
              <a:ext uri="{FF2B5EF4-FFF2-40B4-BE49-F238E27FC236}">
                <a16:creationId xmlns:a16="http://schemas.microsoft.com/office/drawing/2014/main" id="{28C8F942-C130-4F2C-AAF5-3837E5D163C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3464" y="643466"/>
            <a:ext cx="10905065" cy="55710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374202F-1DEA-462A-A3CD-A05C7D5FA004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78242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6A72EB9-8AA4-4D5F-A0C5-104BEEC5F8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BBA09C4B-8C42-49D5-85F6-907EA4DC43B0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545119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21461834-E42F-483D-B50F-8E712BF52AD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E9895550-6589-45A4-9691-A0702C068D81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3569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AF32EBF-904E-4E6A-AAF5-FA004847BDD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DBF56EB-3E99-4BE1-AA55-3DE77CE5C1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08057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5195EA5-6C48-9AD5-15D6-2EA92D9354B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8726952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BE309D4-DB28-4437-90E8-31F6E4248D8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05BF28B-74DD-414F-AF1C-0339B7C45386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367149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F8A3B0BB-8CC5-4F32-8B7D-CB5EF86AB46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63419CF4-F677-4C03-A5CA-18446BC7420A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886127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4FFF0888-9F74-4DBD-B4B5-B51079330A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5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3CFEEE3E-FBDB-4D99-8818-8412BF5B18B2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444473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F81E74E-7420-4432-B985-0E5E2BF817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426B18D-CA23-4306-B5BE-CDB6381983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76823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4EF58B8-5C2A-49E9-8652-C6427B7DBB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5" y="643466"/>
            <a:ext cx="10905065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DE1149B5-055A-44C2-9A9C-EC4781E94055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6676CBD0-B7AE-4ABC-BCB5-754E1C0270E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EEAA0B4-1CF4-40BF-9128-B91C772CF8DE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143267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31B3D14A-D2DC-4713-88F1-E2C90CE7CE2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818B25D8-9FD9-4EF4-AC9A-AC10E1730A4D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726649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B1DAE97A-512B-4E27-902E-A73F665E17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43466"/>
            <a:ext cx="10905064" cy="557106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A902DD21-8A0B-4FB8-BDF0-8A35E61F4B4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339740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5C82CD6E-4C11-47A6-BA5F-70DA5C9ADC8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43466" y="658706"/>
            <a:ext cx="10905064" cy="5555825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1599FF83-5F18-48CF-AFD5-4DE59686C199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55825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001146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rázek 1">
            <a:extLst>
              <a:ext uri="{FF2B5EF4-FFF2-40B4-BE49-F238E27FC236}">
                <a16:creationId xmlns:a16="http://schemas.microsoft.com/office/drawing/2014/main" id="{DDC8B0E4-E14C-4B36-B489-D41D59C02D8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4633" y="643467"/>
            <a:ext cx="10883898" cy="5571064"/>
          </a:xfrm>
          <a:prstGeom prst="rect">
            <a:avLst/>
          </a:prstGeom>
        </p:spPr>
      </p:pic>
      <p:sp>
        <p:nvSpPr>
          <p:cNvPr id="3" name="Rectangle 9">
            <a:extLst>
              <a:ext uri="{FF2B5EF4-FFF2-40B4-BE49-F238E27FC236}">
                <a16:creationId xmlns:a16="http://schemas.microsoft.com/office/drawing/2014/main" id="{7BF9DBD4-4A59-435A-A11E-B55836BBF368}"/>
              </a:ext>
            </a:extLst>
          </p:cNvPr>
          <p:cNvSpPr>
            <a:spLocks noChangeArrowheads="1"/>
          </p:cNvSpPr>
          <p:nvPr/>
        </p:nvSpPr>
        <p:spPr bwMode="auto">
          <a:xfrm>
            <a:off x="643465" y="643463"/>
            <a:ext cx="10905064" cy="5571064"/>
          </a:xfrm>
          <a:prstGeom prst="rect">
            <a:avLst/>
          </a:prstGeom>
          <a:noFill/>
          <a:ln w="44450" cmpd="sng">
            <a:solidFill>
              <a:srgbClr val="C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4521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8000">
        <p:split orient="vert"/>
      </p:transition>
    </mc:Choice>
    <mc:Fallback xmlns="">
      <p:transition spd="slow" advClick="0" advTm="8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2D1258AA-BFB5-77F6-99E3-F956E7FCD74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F32E3550-3D70-2CC2-886A-749F3D33A06A}"/>
              </a:ext>
            </a:extLst>
          </p:cNvPr>
          <p:cNvSpPr/>
          <p:nvPr/>
        </p:nvSpPr>
        <p:spPr>
          <a:xfrm>
            <a:off x="8488052" y="736141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312</TotalTime>
  <Words>69</Words>
  <Application>Microsoft Office PowerPoint</Application>
  <PresentationFormat>Širokoúhlá obrazovka</PresentationFormat>
  <Paragraphs>12</Paragraphs>
  <Slides>30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30</vt:i4>
      </vt:variant>
    </vt:vector>
  </HeadingPairs>
  <TitlesOfParts>
    <vt:vector size="36" baseType="lpstr">
      <vt:lpstr>Arial</vt:lpstr>
      <vt:lpstr>Calibri</vt:lpstr>
      <vt:lpstr>Calibri Light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115</cp:revision>
  <dcterms:created xsi:type="dcterms:W3CDTF">2020-02-21T13:54:42Z</dcterms:created>
  <dcterms:modified xsi:type="dcterms:W3CDTF">2023-10-07T18:27:41Z</dcterms:modified>
</cp:coreProperties>
</file>