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64" r:id="rId5"/>
    <p:sldId id="273" r:id="rId6"/>
    <p:sldId id="283" r:id="rId7"/>
    <p:sldId id="316" r:id="rId8"/>
    <p:sldId id="288" r:id="rId9"/>
    <p:sldId id="303" r:id="rId10"/>
    <p:sldId id="302" r:id="rId11"/>
    <p:sldId id="304" r:id="rId12"/>
    <p:sldId id="287" r:id="rId13"/>
    <p:sldId id="301" r:id="rId14"/>
    <p:sldId id="263" r:id="rId15"/>
    <p:sldId id="299" r:id="rId16"/>
    <p:sldId id="298" r:id="rId17"/>
    <p:sldId id="279" r:id="rId18"/>
    <p:sldId id="296" r:id="rId19"/>
    <p:sldId id="295" r:id="rId20"/>
    <p:sldId id="294" r:id="rId21"/>
    <p:sldId id="293" r:id="rId22"/>
    <p:sldId id="292" r:id="rId23"/>
    <p:sldId id="291" r:id="rId24"/>
    <p:sldId id="289" r:id="rId25"/>
    <p:sldId id="290" r:id="rId26"/>
    <p:sldId id="278" r:id="rId27"/>
    <p:sldId id="286" r:id="rId28"/>
    <p:sldId id="277" r:id="rId29"/>
    <p:sldId id="276" r:id="rId30"/>
    <p:sldId id="271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08.10.2023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592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C89D0DF-6A76-B039-C96D-67714A431C6A}"/>
              </a:ext>
            </a:extLst>
          </p:cNvPr>
          <p:cNvSpPr/>
          <p:nvPr/>
        </p:nvSpPr>
        <p:spPr>
          <a:xfrm>
            <a:off x="-96688" y="1961835"/>
            <a:ext cx="12192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105</a:t>
            </a:r>
          </a:p>
          <a:p>
            <a:pPr algn="ctr"/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6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>
        <p:sndAc>
          <p:stSnd loop="1">
            <p:snd r:embed="rId2" name="Proč.wav"/>
          </p:stSnd>
        </p:sndAc>
      </p:transition>
    </mc:Choice>
    <mc:Fallback xmlns="">
      <p:transition advClick="0" advTm="2000">
        <p:sndAc>
          <p:stSnd loop="1">
            <p:snd r:embed="rId3" name="Proč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Proč.wav"/>
            </a:hlinkClick>
            <a:extLst>
              <a:ext uri="{FF2B5EF4-FFF2-40B4-BE49-F238E27FC236}">
                <a16:creationId xmlns:a16="http://schemas.microsoft.com/office/drawing/2014/main" id="{0A011CD6-A7BA-38BF-8DC8-B6AD127C6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76808" y="366854"/>
            <a:ext cx="292462" cy="258055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5B760CA1-FF26-D141-5EBB-7D9EE6E022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7C06758-B4CA-C11F-3EE4-ADC79A1D5E9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12224" y="100441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A4FAF46-FD97-A0F7-5B29-47C4638E170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202818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B209F6D8-3EF5-5759-9A5F-E261794E8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414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Russie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Rosja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Rusija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Rusya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B278ECE-5721-4ACC-4D7B-715FC2D91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927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A054990-5898-6013-9B85-31E3C84053F7}"/>
              </a:ext>
            </a:extLst>
          </p:cNvPr>
          <p:cNvSpPr/>
          <p:nvPr/>
        </p:nvSpPr>
        <p:spPr>
          <a:xfrm>
            <a:off x="7464152" y="54868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105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41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4921945-3114-08BA-10CD-62EFD5A2F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6587BF2-DADB-4870-AA83-B46981BB4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B5735D98-DEAD-4C68-B3D2-62CE3455B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78458A-6196-42C4-A620-0708822D0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36539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0A836CB-36E0-4C06-B94C-E82152E18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41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17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2FD8059-E6C7-40D6-8C43-AF23F8118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EDC06A0-B62F-4015-B82A-EC5145E798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294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0C133EA-FFED-4FBC-A3F6-1E63C4816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DFCB076-2A76-46C5-AE00-A44DA17F1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5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447EAB-1208-49DD-93C6-63C11ED9A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5975121-3336-49A2-ADD4-55237691D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0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3CF5CEC-7878-46A2-8675-9F1C885EF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85ADC19-10CB-431F-98D4-9568C4F84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57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CEB016-ED42-44C6-8C82-7E1C2FA2A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6586BA-EDAE-42A6-8394-628900F44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4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FEE2FEF-40BA-42AE-98C2-09EEEEF97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7AC8EE-8216-4925-ABDF-55AA0FD4C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66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318701-59F8-4267-A5C4-C81961248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D9083FA-D830-4430-879C-F1CC096E0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0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D33895-5CFB-4BB4-AA97-8271730B0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FED382C-F736-4598-8BA8-CEE826A408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9E001D-0306-4C72-8A77-6528D27D5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EF19B8-64CF-4C89-9BAC-9956BD210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06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17B07B7-F15F-422F-83F8-7CC2E65A1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D5FCA0C-FB9B-4AC9-AEF0-71FEAE0F8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30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192A39-7FD1-40C2-AC20-8BAA92FA9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57BE4E-AD0F-4A55-8FB8-0F2F959F8C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C8F58C-B9E9-41A4-B157-0198F1119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E0A7F57-D170-4FAC-AA1F-6307F548B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3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13DB38-5499-42E7-BA19-3B1B559C0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2D60DE6-1AD1-40A0-8A9B-82ECFCFC0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49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F02A3CC-64DC-4EF3-8FF8-57248B1E6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0D2DD5-672E-480F-B6B5-2EC118C90B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66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596A33-8A8C-4C87-97AF-4FE5EA186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A65684A-0295-4641-AE4C-0506A37128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560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BCD402A-2B85-4A05-AA0D-E215E480D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8E18E11-67CC-48FA-B445-9FF9205D2A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13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9CFAA8-0ADC-4AFD-B62F-FDE049CD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008E71F-FFC6-4E25-9787-086F586DB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16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A0A615-8B59-4481-8672-A9ECDDC5D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559726-DD98-47EE-A022-69C4A3576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85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EC4BB5-FCAB-42D1-B049-5B11430AB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E22B2F-1E46-40A4-9D87-B7CEB5173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468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87D8CD-DF3B-4A83-99B2-2F4BBEF6C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A26C2C7-37C3-471E-942F-3A495AE899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C6AC306-BA33-464E-A716-94070B1EC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6C0F0E1-ADCC-412A-A5DC-CE7EC6691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23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62E6330-3CF1-479C-B474-EED7F0532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F22021-D8E2-4C97-AD28-51DD81F574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320BA8-B316-4CD5-8620-5114F7F9D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FA306DD-9019-479B-BC45-1212F9FAF8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4D1CE1A-49E1-41D4-B58C-E58F42CE0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470EA5-C778-4E28-89FD-2B0F08C884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13E80D7-EF5F-B328-B248-1F513D053C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E297911B-CEEB-AE7A-4113-C3CCB0535D5E}"/>
              </a:ext>
            </a:extLst>
          </p:cNvPr>
          <p:cNvSpPr/>
          <p:nvPr/>
        </p:nvSpPr>
        <p:spPr>
          <a:xfrm>
            <a:off x="7176120" y="705313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41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2023-10-08T11:57:19Z</dcterms:modified>
</cp:coreProperties>
</file>