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1" r:id="rId5"/>
    <p:sldId id="273" r:id="rId6"/>
    <p:sldId id="285" r:id="rId7"/>
    <p:sldId id="284" r:id="rId8"/>
    <p:sldId id="287" r:id="rId9"/>
    <p:sldId id="286" r:id="rId10"/>
    <p:sldId id="288" r:id="rId11"/>
    <p:sldId id="289" r:id="rId12"/>
    <p:sldId id="291" r:id="rId13"/>
    <p:sldId id="302" r:id="rId14"/>
    <p:sldId id="290" r:id="rId15"/>
    <p:sldId id="263" r:id="rId16"/>
    <p:sldId id="301" r:id="rId17"/>
    <p:sldId id="299" r:id="rId18"/>
    <p:sldId id="298" r:id="rId19"/>
    <p:sldId id="297" r:id="rId20"/>
    <p:sldId id="294" r:id="rId21"/>
    <p:sldId id="296" r:id="rId22"/>
    <p:sldId id="295" r:id="rId23"/>
    <p:sldId id="279" r:id="rId24"/>
    <p:sldId id="278" r:id="rId25"/>
    <p:sldId id="277" r:id="rId26"/>
    <p:sldId id="293" r:id="rId27"/>
    <p:sldId id="276" r:id="rId28"/>
    <p:sldId id="271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295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A7CC8EE-9B5F-E76A-33C1-B10C3A2E53DE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Španělsko 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Espagne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15DF7E-3C85-4BE6-84AA-EC8906D24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4F0794A-7A51-4F4A-A7FC-E8BCE0C62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2EFD6A7A-66C8-BE52-E962-23AE37E473A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27089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2C3ED45-CE68-1878-EDB4-CC203919916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37170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06043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BAL 3 04 2.54  02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BAL 3 04 2.54  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C9E2C759-932F-D5FA-DC69-FD2C8CFE73B3}"/>
              </a:ext>
            </a:extLst>
          </p:cNvPr>
          <p:cNvSpPr/>
          <p:nvPr/>
        </p:nvSpPr>
        <p:spPr>
          <a:xfrm>
            <a:off x="0" y="5661248"/>
            <a:ext cx="12192000" cy="11966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32AB46A2-927B-0830-3781-724E448A4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65" y="5996226"/>
            <a:ext cx="11076096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Spain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Spanje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España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Spagna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Espanha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Spanyolország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Hiszpania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Hispanio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İspanya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Španija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Sepanyol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Іспанія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ספרד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ספּאַין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570EC56-88D8-B8A7-B566-4B2E3D01E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57" y="548680"/>
            <a:ext cx="10847486" cy="53285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C2F070CA-2895-9250-A385-28E0BA19AA3B}"/>
              </a:ext>
            </a:extLst>
          </p:cNvPr>
          <p:cNvSpPr/>
          <p:nvPr/>
        </p:nvSpPr>
        <p:spPr>
          <a:xfrm>
            <a:off x="6007411" y="652056"/>
            <a:ext cx="311292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Španělsko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24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781A11A-8B58-46FC-8DE4-33D688294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5D7EBE9-3F30-4487-A410-E2D0762244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873D2A6-4D9D-40BC-9B04-3FDDA4A94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C0CE3632-F780-4AA8-BA4A-D5A2EDB6A0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937EBD7-576E-4276-925E-19714B6DB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55D33C1-1DF7-4D86-8546-03C9FB84B5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93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AC6D894-F316-4B32-ACCB-EE572237B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F306C81-6C49-4836-8E80-80F3E5244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81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A2B1EF-B561-44F6-857C-66E182726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32D402-AD8C-4BE1-9FC9-D4C2594E4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03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AF43A8-2B1F-4895-BC2D-E749E84D6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9FC8DD7-4A41-49DB-A5F7-4EA3B86917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2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70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FC594B1-87FB-4765-BF0D-7A95AB3AE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CBE67D9-5187-45E4-923B-46FAF70096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589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C036A7C-6516-40D4-8DE5-C1DADE32A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FFDF5C4-8447-48D6-A764-14BBB35EF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7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D0EFB8-9B8E-40A4-9815-75B884E50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BDC01CA-5AFF-4BC0-BA7B-3B4C4262C3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D61D176-FBE8-4E6F-8FD3-0BEDD54B3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AD6A7C-838C-4D79-99F7-9A61867F8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711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5AEC76-CB8C-4DB1-B219-124FF4B3A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9F38D35-7009-433A-9D06-CBFB054530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05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AACF402-C3EB-49FF-ADE8-D24061583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6E181B-8F11-49BE-BF05-FFF4C0443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DFA44C2-C5EE-40F0-B33D-2597F00F1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9E19648-724B-4EC9-AC53-B954D24A48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7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889D25F-E223-49E7-B4EA-CFE51F814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2B70D39-507B-4F3D-9D16-6E9AA8965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7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715C2E-46AB-482E-A05B-1E662773B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8FCFF6-B642-4108-8755-D29C3C238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99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820A71-1860-4C98-9B1D-9B8416A37F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288DDA-D0C0-4C8F-8184-00ABF1E34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04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>
            <p:snd r:embed="rId2" name="BAL 3 04 2.54  02.wav"/>
          </p:stSnd>
        </p:sndAc>
      </p:transition>
    </mc:Choice>
    <mc:Fallback xmlns="">
      <p:transition spd="slow" advClick="0" advTm="9000">
        <p:split orient="vert"/>
        <p:sndAc>
          <p:stSnd>
            <p:snd r:embed="rId4" name="BAL 3 04 2.54  02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B152670-DA2A-4858-A0E3-52DD3D1FF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773352-953C-485F-9DDA-22FCEE016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039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89D6A3-D5FB-4C0F-AA9F-C4783AE82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6668588-A48B-4141-B6BB-F3166A6E30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5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73CF2E9-182B-47AD-9064-1B527D756C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82B038-47EE-4034-B865-422F229B8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04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76E5281-069C-4155-A746-41AE2B3AE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87A0F22-D8C2-49DB-9029-6C7199B3D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01E7105-687A-4943-92ED-E2729DB25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D17A283-315B-4C61-94D1-E4DD99CE15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326D934-C33A-4D63-8033-4A1A79D01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5A3C1F5-BA3B-4FC4-9078-9A24716A17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56D09E-B6F5-4658-9E23-45A313C902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88DCA1-EF69-42B1-9537-70377293A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782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727A609-446D-4C70-9615-60D4155E2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81C7524-175B-4728-BB6A-2E3703997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AD3292D-7656-4566-8DB7-D5D6F29E2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8779360-8DC0-4972-AEA9-EAC90C1C8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2425672-F2C7-EAEE-D061-BBCCE9D48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254E274E-64A7-33AB-FE78-29BEBD031F27}"/>
              </a:ext>
            </a:extLst>
          </p:cNvPr>
          <p:cNvSpPr/>
          <p:nvPr/>
        </p:nvSpPr>
        <p:spPr>
          <a:xfrm>
            <a:off x="3431704" y="705313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</TotalTime>
  <Words>50</Words>
  <Application>Microsoft Office PowerPoint</Application>
  <PresentationFormat>Širokoúhlá obrazovka</PresentationFormat>
  <Paragraphs>12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2023-10-06T15:56:50Z</dcterms:modified>
</cp:coreProperties>
</file>