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86" r:id="rId7"/>
    <p:sldId id="273" r:id="rId8"/>
    <p:sldId id="285" r:id="rId9"/>
    <p:sldId id="288" r:id="rId10"/>
    <p:sldId id="289" r:id="rId11"/>
    <p:sldId id="287" r:id="rId12"/>
    <p:sldId id="293" r:id="rId13"/>
    <p:sldId id="263" r:id="rId14"/>
    <p:sldId id="295" r:id="rId15"/>
    <p:sldId id="296" r:id="rId16"/>
    <p:sldId id="297" r:id="rId17"/>
    <p:sldId id="298" r:id="rId18"/>
    <p:sldId id="299" r:id="rId19"/>
    <p:sldId id="292" r:id="rId20"/>
    <p:sldId id="276" r:id="rId21"/>
    <p:sldId id="300" r:id="rId22"/>
    <p:sldId id="291" r:id="rId23"/>
    <p:sldId id="290" r:id="rId24"/>
    <p:sldId id="279" r:id="rId25"/>
    <p:sldId id="278" r:id="rId26"/>
    <p:sldId id="277" r:id="rId27"/>
    <p:sldId id="271" r:id="rId28"/>
    <p:sldId id="314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06.10.2023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7187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A1D07648-5A5C-5DFF-3D31-A23949DB14EE}"/>
              </a:ext>
            </a:extLst>
          </p:cNvPr>
          <p:cNvSpPr/>
          <p:nvPr/>
        </p:nvSpPr>
        <p:spPr>
          <a:xfrm>
            <a:off x="16647" y="1772816"/>
            <a:ext cx="12158705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Švýcarsko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40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Suisse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5">
            <a:hlinkClick r:id="" action="ppaction://noaction">
              <a:snd r:embed="rId2" name="4 Musikanten.wav"/>
            </a:hlinkClick>
            <a:extLst>
              <a:ext uri="{FF2B5EF4-FFF2-40B4-BE49-F238E27FC236}">
                <a16:creationId xmlns:a16="http://schemas.microsoft.com/office/drawing/2014/main" id="{96BDBF71-9231-B61A-E152-060C9DD45F3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8776" y="1556792"/>
            <a:ext cx="216024" cy="19605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0704088B-77BD-E612-77D0-8914ED4266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E7697F55-CB64-8E99-D20A-0C47525698E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223792" y="74529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C3EE71D2-1C5A-5DCB-D7BD-421E60CF9C2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564428" y="198884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4 Musikanten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4 Musikant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1DA268FA-C239-DE75-9852-5730B1E939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75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Switzerland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nl-NL" altLang="cs-CZ" sz="2000" b="1" dirty="0">
                <a:solidFill>
                  <a:srgbClr val="FF0000"/>
                </a:solidFill>
              </a:rPr>
              <a:t>Zwitserland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fr-FR" altLang="cs-CZ" sz="2000" b="1" dirty="0">
                <a:solidFill>
                  <a:srgbClr val="FF0000"/>
                </a:solidFill>
              </a:rPr>
              <a:t>Suisse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es-ES" altLang="cs-CZ" sz="2000" b="1" dirty="0">
                <a:solidFill>
                  <a:srgbClr val="FF0000"/>
                </a:solidFill>
              </a:rPr>
              <a:t>Suiza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Suíça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Suïssa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Elveţia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Svájc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Schweiz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Svizzera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Szwajcaria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BCACBC71-8909-3BB8-C178-F07EC0FAFA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548680"/>
            <a:ext cx="10905065" cy="5833070"/>
          </a:xfrm>
          <a:prstGeom prst="rect">
            <a:avLst/>
          </a:prstGeom>
          <a:solidFill>
            <a:srgbClr val="C00000"/>
          </a:solidFill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7FACF7E4-DBC7-94F9-D3B9-9135136F526A}"/>
              </a:ext>
            </a:extLst>
          </p:cNvPr>
          <p:cNvSpPr/>
          <p:nvPr/>
        </p:nvSpPr>
        <p:spPr>
          <a:xfrm>
            <a:off x="7104112" y="908720"/>
            <a:ext cx="4896544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Švýcarsko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40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1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135D9E-6919-43FB-AE6F-EA9E1D6B16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7" y="548680"/>
            <a:ext cx="10906125" cy="583264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D5D92AE0-5AE8-4149-F320-A960778B6C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3711" y="692695"/>
            <a:ext cx="5760641" cy="1296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7B63B7C7-6CA0-E399-9FC4-D5FCF5C3F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731FD60-91C1-4384-AB59-52DD87A2A6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C65D361-58DE-40FB-95F8-B8B8DB3C39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7287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8EA0A52-03EA-4BF6-8A53-45D0254ECD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C9B9D649-BBE0-480C-BF17-D38A07B054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B53060A-2366-495C-81D3-C8B4CB5ADC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FEEFF56-8841-433F-8868-D5269AE0A1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9128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232EA31-B548-423E-8A8F-25DC70EBE4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4C7F090-6500-457E-A428-55DB73C6A5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9097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0DC3DC5-5540-4905-A23C-C2CAA06962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23F9123-57E1-4666-B6DF-CBB06B0D3A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68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160A778-3BFA-4980-AA5F-59721EDBB7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E15591AB-D367-483C-992F-0B821BD656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1159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5DD8F04-D098-4B8D-8BC9-36F08FD8F5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3E7B3A3-CF04-4950-AFD9-D9EAD83335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869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089E922-DC61-4F15-92E6-5F4A070D5D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08D1B41-E933-4E32-ACBC-D55DFF3C73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E1A5361-8799-4AC4-A242-C080DAC917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482835C-31E3-463D-A12D-EF25522DD1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203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506D4D3-0A50-41B6-95FF-6A961B80E1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264E7A5-2D35-4163-A417-83C2DA1628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0347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EA3006D-EDC4-400A-BDD4-C1473BFCE0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2EF629F-C262-49A5-B849-BD9D191AB6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962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34F779A-4589-46CC-853C-D66935A983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CEA1EB7-A336-4D68-8312-6ECD8193D8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184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87C96CB-7BE3-47AF-BF73-A9F3B987DE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7003A9F-5D05-4F3E-A743-A132ECF3C1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1763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3EE1B57-BF7E-4632-8DD7-A41EC166FC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25743C3-965B-4E1D-AA3B-F3E89FACF4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1201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1448464-F6EB-4BEC-BCA9-A375549883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A3E6243-565B-4F29-BEE5-CFE902EA50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66F4940-7A74-46AD-BBE9-17C73B192C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556469C-0DB6-4F3F-9930-303700C0B9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70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7D8A91A-2112-4AEC-978B-ECA069F440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4B64049-D72B-4913-975B-31CC4A2657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8542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37E5A49-5E27-4E73-9B97-0C2364F16C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BC4B104-D291-4A5B-AB71-2514FF986B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927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8806541-F36C-4E82-BD57-8509BE9477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5E3E074-BBBD-465C-B762-C18B8F9BEC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D6D3D72-36CF-455C-A1AF-6652C6D20A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809870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CB89D15-99FC-42C0-9E29-508021BF5B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2"/>
            <a:ext cx="10905064" cy="5809869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BBF4777-23FD-4F40-B071-7E7219E9C8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6F7177A-2BFB-4362-895C-E236F48883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D36CAEC-85F9-4D3F-85CD-61880AEEB3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2D0E10B-151D-41E4-9BEA-DBC1941A5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6F6F3068-5EBD-4A6F-0BFF-A115C269B6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248834B8-940A-2D73-D908-EE6318A95E59}"/>
              </a:ext>
            </a:extLst>
          </p:cNvPr>
          <p:cNvSpPr/>
          <p:nvPr/>
        </p:nvSpPr>
        <p:spPr>
          <a:xfrm>
            <a:off x="9840416" y="2348880"/>
            <a:ext cx="189242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288</TotalTime>
  <Words>45</Words>
  <Application>Microsoft Office PowerPoint</Application>
  <PresentationFormat>Širokoúhlá obrazovka</PresentationFormat>
  <Paragraphs>13</Paragraphs>
  <Slides>28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34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108</cp:revision>
  <dcterms:created xsi:type="dcterms:W3CDTF">2020-02-21T13:54:42Z</dcterms:created>
  <dcterms:modified xsi:type="dcterms:W3CDTF">2023-10-06T12:43:21Z</dcterms:modified>
</cp:coreProperties>
</file>