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301" r:id="rId5"/>
    <p:sldId id="266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63" r:id="rId15"/>
    <p:sldId id="279" r:id="rId16"/>
    <p:sldId id="296" r:id="rId17"/>
    <p:sldId id="297" r:id="rId18"/>
    <p:sldId id="299" r:id="rId19"/>
    <p:sldId id="290" r:id="rId20"/>
    <p:sldId id="298" r:id="rId21"/>
    <p:sldId id="300" r:id="rId22"/>
    <p:sldId id="295" r:id="rId23"/>
    <p:sldId id="293" r:id="rId24"/>
    <p:sldId id="294" r:id="rId25"/>
    <p:sldId id="291" r:id="rId26"/>
    <p:sldId id="292" r:id="rId27"/>
    <p:sldId id="278" r:id="rId28"/>
    <p:sldId id="277" r:id="rId29"/>
    <p:sldId id="276" r:id="rId30"/>
    <p:sldId id="271" r:id="rId31"/>
    <p:sldId id="270" r:id="rId32"/>
    <p:sldId id="316" r:id="rId33"/>
    <p:sldId id="273" r:id="rId34"/>
    <p:sldId id="314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06.10.2023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9131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70E2C558-D0E6-1E82-D2FD-3041A0DAB6D5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172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Oiseaux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C2BEC6-8466-AA06-936B-11EEA022B5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400" y="836712"/>
            <a:ext cx="10801200" cy="552030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679B411-E678-AC40-C240-68A91022D3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400" y="507907"/>
            <a:ext cx="10801200" cy="616837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70B9FFF5-5007-18F8-B44B-79DCFB9762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07907"/>
            <a:ext cx="10801200" cy="584218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WordArt 13">
            <a:extLst>
              <a:ext uri="{FF2B5EF4-FFF2-40B4-BE49-F238E27FC236}">
                <a16:creationId xmlns:a16="http://schemas.microsoft.com/office/drawing/2014/main" id="{53D6A246-E105-F1D4-E4E8-B8CCFDD0E34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05510" y="798813"/>
            <a:ext cx="2780980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071E9D0F-C917-6DD5-9DF5-A6861D67CC9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90" y="203820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3456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Love song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Love so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8BCC4F4-853B-71DA-05A1-26D25C0CDD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390095"/>
            <a:ext cx="11234232" cy="46790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7ED0D67-B1DA-D9BE-3D20-6700CE3D59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400" y="476672"/>
            <a:ext cx="10801200" cy="591342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A3AFC040-2E98-9D44-A07D-5D382F29795F}"/>
              </a:ext>
            </a:extLst>
          </p:cNvPr>
          <p:cNvSpPr/>
          <p:nvPr/>
        </p:nvSpPr>
        <p:spPr>
          <a:xfrm>
            <a:off x="911424" y="4293096"/>
            <a:ext cx="3384376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Ptáci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172</a:t>
            </a:r>
            <a:endParaRPr lang="es-ES" sz="4400" b="1" spc="50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B3C394F-1761-415A-96CA-34C3ACC6E6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EC1BC60-A5C1-4E0E-9DE4-A3614135E8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239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4BB2394-482B-43E2-86E4-FF561348F0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3263DAB6-0BD5-4191-B82E-EF3B1F8798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683889A-D6F5-4DBD-B7C1-259FB348A3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0EB0435-71FC-492A-9820-B5116D4D3E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081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EDB3058-5D1F-4F9C-A0AA-94B23E959B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ED26C18-5589-4B14-9291-2D3B2525B7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263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591EAE2-B7EA-4874-9320-669487419E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1EAFE41-F48E-4018-AF37-98E42F88B3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080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8F02B3B-1DA2-43A9-A11B-36D0B623AC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82F3F81-D8C3-4406-B735-D2FAF7A982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554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E40A9AF-6914-484A-AE4C-D19A7D03F1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559E98C-3D20-44E9-8EEA-3B1A5ADA28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789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79B919B-5AC5-4DB6-9B83-AC630488C1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5620838-8C3A-45DB-A81F-FA11105186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349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93698EA-7D61-4BF4-B615-6099B4020C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77E6676-5943-43B8-9C66-ABB1D2997D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435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19362F4-7012-4CAB-9746-5C0C187ADC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661E759-3C90-46FE-BEDF-149652D092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448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9E95ED4-37F3-4679-A8C5-C718E68CE9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90D7D0C-638D-4509-A11E-83BFE97559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7400053-E7ED-4CE5-8898-CA0CB5091C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D7C9DA4-F79D-4C4F-8523-1A249937BB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2FFB37D-24F1-47F7-A430-73C97A2A4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4974131-FBE8-4164-B640-6D74E56E76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957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4452692-8772-46E2-A196-B655EC7DE2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AD876F2-1D3D-4CB3-BDCD-1193F8FE90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511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80764CC-1221-47E8-86F5-5D6EC31175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1528D1D-06D8-4843-8892-82AF311371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989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8B016F-2BE3-4235-AF1B-89529B055B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2D12F3C-AE55-4459-80AD-FA0830B0B5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691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F5A04F5-60E9-457E-A209-5F9A46A6D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58706"/>
            <a:ext cx="10905064" cy="555582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BC97662-EA36-44D6-B134-5945F46041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582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21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1A9FAF9-D845-4506-BBCB-27E1EF113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414FCAC-3F0E-47E5-9D7F-911ED70E12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4582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F3505FF-1063-44CD-AFDA-A90C6E5003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F1F8653-EF71-4125-8301-478741E172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876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5910603-E0FF-42E4-B5C0-909760D36F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8CE828A-8891-41F8-A3CF-34833224E3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8485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E079CC8-0646-46EB-AB77-C9B37F319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5934827-D077-4485-9591-DC3DB3C924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119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957048D-5CC5-421A-B7FE-5E05D0194D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D83959A-2BB9-436D-B2C9-DC706B7AD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750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D3D6142-C0B9-430D-8FF2-1D186521B2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170A5E7-9C0E-48EB-8ED5-5EA123B67F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523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4AA061D-1F04-4188-ADB8-F173CF71C1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F2100FF-5320-478B-B83E-8B5AC51CE8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04ED332-1179-4414-8127-1296DE1FDD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B3090EB-ECEF-41ED-8BA7-A449995FA2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3E02183-F7E6-4408-9281-6ABF4DB310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DF67459-5DDB-4182-B7E0-2C167868D1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DA51BB0-A530-4799-A0C4-F37027FBA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AAFCC78-1302-47AA-98A1-A8BAE376E9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BF2E789-CEA9-4E67-B73C-B195692175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37" y="643466"/>
            <a:ext cx="10905065" cy="5571064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439B316B-843F-4959-8CD8-3E424E9BD6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8AED931-1BC6-6A77-9E24-65D31BDC1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183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67B04AC-D14F-4444-835D-BE39FE67A9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9436D8E9-2BEA-4698-86D4-3407379F4C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8DD77BBF-E792-0705-18F5-222667A9F5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F57EA51-C5C8-9063-D4BD-A7240E00D8DD}"/>
              </a:ext>
            </a:extLst>
          </p:cNvPr>
          <p:cNvSpPr/>
          <p:nvPr/>
        </p:nvSpPr>
        <p:spPr>
          <a:xfrm>
            <a:off x="7536160" y="1196752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325</TotalTime>
  <Words>32</Words>
  <Application>Microsoft Office PowerPoint</Application>
  <PresentationFormat>Širokoúhlá obrazovka</PresentationFormat>
  <Paragraphs>12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118</cp:revision>
  <dcterms:created xsi:type="dcterms:W3CDTF">2020-02-21T13:54:42Z</dcterms:created>
  <dcterms:modified xsi:type="dcterms:W3CDTF">2023-10-06T14:28:47Z</dcterms:modified>
</cp:coreProperties>
</file>