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316" r:id="rId5"/>
    <p:sldId id="273" r:id="rId6"/>
    <p:sldId id="317" r:id="rId7"/>
    <p:sldId id="283" r:id="rId8"/>
    <p:sldId id="285" r:id="rId9"/>
    <p:sldId id="263" r:id="rId10"/>
    <p:sldId id="294" r:id="rId11"/>
    <p:sldId id="286" r:id="rId12"/>
    <p:sldId id="295" r:id="rId13"/>
    <p:sldId id="300" r:id="rId14"/>
    <p:sldId id="287" r:id="rId15"/>
    <p:sldId id="293" r:id="rId16"/>
    <p:sldId id="296" r:id="rId17"/>
    <p:sldId id="297" r:id="rId18"/>
    <p:sldId id="299" r:id="rId19"/>
    <p:sldId id="290" r:id="rId20"/>
    <p:sldId id="301" r:id="rId21"/>
    <p:sldId id="291" r:id="rId22"/>
    <p:sldId id="292" r:id="rId23"/>
    <p:sldId id="279" r:id="rId24"/>
    <p:sldId id="278" r:id="rId25"/>
    <p:sldId id="289" r:id="rId26"/>
    <p:sldId id="277" r:id="rId27"/>
    <p:sldId id="276" r:id="rId28"/>
    <p:sldId id="271" r:id="rId29"/>
    <p:sldId id="288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9" autoAdjust="0"/>
    <p:restoredTop sz="94660"/>
  </p:normalViewPr>
  <p:slideViewPr>
    <p:cSldViewPr>
      <p:cViewPr varScale="1">
        <p:scale>
          <a:sx n="63" d="100"/>
          <a:sy n="63" d="100"/>
        </p:scale>
        <p:origin x="49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05.10.2023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1061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8FADC3D-72CF-4F9F-13AF-35D2FF304A86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69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3E0628D-A17E-4D2A-9D40-5FF6235A91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D951FA-6939-45CF-8214-254E340DC6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CB191F08-C949-FBD7-B946-9C0B3F3E24D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91944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2D2B6EE5-80BF-D312-36D6-B9907CF8BEC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32580" y="191212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01369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  <p:sndAc>
          <p:stSnd>
            <p:snd r:embed="rId2" name="05 - Aber dich gibt's nur einmal.....wav"/>
          </p:stSnd>
        </p:sndAc>
      </p:transition>
    </mc:Choice>
    <mc:Fallback>
      <p:transition spd="slow" advClick="0" advTm="11000">
        <p:split orient="vert"/>
        <p:sndAc>
          <p:stSnd>
            <p:snd r:embed="rId2" name="05 - Aber dich gibt's nur einmal...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9F81514-3FEB-9662-C099-1F0E51F691B0}"/>
              </a:ext>
            </a:extLst>
          </p:cNvPr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C35B9D56-ED05-9351-614C-5E3685E979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783" y="6086007"/>
            <a:ext cx="1186221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Germany     </a:t>
            </a:r>
            <a:r>
              <a:rPr lang="nl-NL" altLang="cs-CZ" sz="2000" b="1" dirty="0">
                <a:solidFill>
                  <a:srgbClr val="FF0000"/>
                </a:solidFill>
              </a:rPr>
              <a:t>Duitsland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fr-FR" altLang="cs-CZ" sz="2000" b="1" dirty="0">
                <a:solidFill>
                  <a:srgbClr val="FF0000"/>
                </a:solidFill>
              </a:rPr>
              <a:t>Allemagne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Deutschland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es-ES" altLang="cs-CZ" sz="2000" b="1" dirty="0">
                <a:solidFill>
                  <a:srgbClr val="FF0000"/>
                </a:solidFill>
              </a:rPr>
              <a:t>Alemania</a:t>
            </a:r>
            <a:r>
              <a:rPr lang="cs-CZ" altLang="cs-CZ" sz="2000" b="1" dirty="0">
                <a:solidFill>
                  <a:srgbClr val="FF0000"/>
                </a:solidFill>
              </a:rPr>
              <a:t>     Alemanha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Alemanya</a:t>
            </a:r>
            <a:r>
              <a:rPr lang="cs-CZ" altLang="cs-CZ" sz="2000" b="1" dirty="0">
                <a:solidFill>
                  <a:srgbClr val="FF0000"/>
                </a:solidFill>
              </a:rPr>
              <a:t>     Németország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Niemcy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Nemecko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Nemčija</a:t>
            </a:r>
            <a:r>
              <a:rPr lang="cs-CZ" altLang="cs-CZ" sz="2000" b="1" dirty="0">
                <a:solidFill>
                  <a:srgbClr val="FF0000"/>
                </a:solidFill>
              </a:rPr>
              <a:t>    Germania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Almanya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Німеччина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ru-RU" altLang="cs-CZ" sz="2000" b="1" dirty="0">
                <a:solidFill>
                  <a:srgbClr val="FF0000"/>
                </a:solidFill>
              </a:rPr>
              <a:t>Германия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Γερμ</a:t>
            </a:r>
            <a:r>
              <a:rPr lang="cs-CZ" altLang="cs-CZ" sz="2000" b="1" dirty="0">
                <a:solidFill>
                  <a:srgbClr val="FF0000"/>
                </a:solidFill>
              </a:rPr>
              <a:t>ανία    Saksa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גרמניה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F7EA299-9FAD-127B-3CCF-D285A6970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7322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257AB70-B553-48B9-B910-481D8ED1ED40}"/>
              </a:ext>
            </a:extLst>
          </p:cNvPr>
          <p:cNvSpPr/>
          <p:nvPr/>
        </p:nvSpPr>
        <p:spPr>
          <a:xfrm>
            <a:off x="7680176" y="692696"/>
            <a:ext cx="255280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Německo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69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A1D078D-D9E3-4513-A60B-90B8EB9D9E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4320EF1-484A-466C-9BD8-8EE0F7EF85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BD37DC5-66E6-4F2C-9CAB-19E7EEF75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B7ADB414-0369-4301-94C6-DF7E7442F5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87BA31E-1FBB-4B8C-ACF2-F392D42C98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AC08BD1-97E8-43A2-BBFB-5875BC8422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934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958608-2141-48D3-9924-4B57AA4E08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B16751A-06F0-47F6-853B-4881914DF1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369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3FEF01C-63AB-4E6D-971D-E94F0FF9EE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35DB329-BDCF-4652-A71C-399F011C0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93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7A7D89F-6F9E-4BF2-BBC2-9418D56EE2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C7717CC-ACEE-4DAD-8A75-E0206C1E85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BD54CAD-192C-4163-867A-EF6AAD6B1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271E9B0-7353-4D6E-A7E6-CF9B4182F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594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C7D361C-41EA-4E9E-9661-4AA3D71BB3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0AC62DA-0837-4789-8B85-21372BB33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841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2DA214B-48A5-4F88-9202-63A6013B1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06A580-19A4-48F4-8FBD-933002D08F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82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5314389-F333-43CF-BF6F-516883BDD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541B0E4-29C9-4A5C-8641-A1B93FE43A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014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5037EBA-050E-42E0-9FB0-6641223ED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A97B70A-F148-4587-933B-B3A34EFCC2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499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1FA152C-2A0D-4DFA-9489-F4111B6FF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8370BEA-0B08-4558-B07D-8E3CC2F71C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28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3B541B2-4A03-41AE-89C5-0B722F0FF6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18657E2-BAC9-4E4D-8618-6F0FBF02C1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599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271BCCD-7E50-4D25-97F7-B18D8F14C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6387FDE-031B-46BB-A64B-E7F03AC861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63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0E996A1-5518-4BC4-A119-183CD466C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F877FFD-E15C-4ADE-B34D-7825A84EF4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021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87BAA39-9BD6-48C9-9B87-D25C25741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3052AC3-B140-4670-8D8C-811458F603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301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2205F6B-1944-4775-B1FB-1F9BCB49E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7D86A93-3E18-4024-9163-975F59449F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63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D8F08A7-17BE-462D-9A29-9C5F22A1A3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D45DBD1-E70B-4889-AC57-3C3C7BB406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269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19463CD-F35A-41B4-B549-423D507B5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789ADDD-0078-4AB3-B63B-D774CA821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592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D97D2EB-0898-4951-A36C-525D945D77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061F20D-9950-4070-956B-6B0481FCE7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stSnd>
            <p:snd r:embed="rId2" name="05 - Aber dich gibt's nur einmal.....wav"/>
          </p:stSnd>
        </p:sndAc>
      </p:transition>
    </mc:Choice>
    <mc:Fallback xmlns="">
      <p:transition spd="slow" advClick="0" advTm="8000">
        <p:split orient="vert"/>
        <p:sndAc>
          <p:stSnd>
            <p:snd r:embed="rId4" name="05 - Aber dich gibt's nur einmal....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9C09947-4330-4F5E-865D-B35ACB5D40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50CDEE8-3012-46A8-A9F3-6DBA4AF79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CDBB78B-FC8B-42B0-8E40-438AA0104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561388-C5A0-4EBF-8C9B-555CCD7EBB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75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4172B8D-B74D-4F26-A9F8-038B9EC4C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75FA26-BE57-4705-9C05-7F50D05D6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B0D9834-4FC2-488E-ACD0-7921EA5BBC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703" y="648983"/>
            <a:ext cx="10900593" cy="556003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94B4164-7FF4-4C2D-87F5-9E7EF52CFD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003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550D949-D6DC-4977-B544-2E9F870AB5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6830E58-2D11-48A4-9EB5-4C2F85E80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5EB2052-BD59-4731-A620-376943AC3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A288AF6-5D96-45E4-B31E-6911C2C21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174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9A23D255-7C54-EAE3-5CFA-5A40D4E44D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A0209439-BB3C-3D14-A64B-1BD2F070D609}"/>
              </a:ext>
            </a:extLst>
          </p:cNvPr>
          <p:cNvSpPr/>
          <p:nvPr/>
        </p:nvSpPr>
        <p:spPr>
          <a:xfrm>
            <a:off x="3352767" y="554968"/>
            <a:ext cx="273630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270</TotalTime>
  <Words>51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2023-10-05T11:20:44Z</dcterms:modified>
</cp:coreProperties>
</file>