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3" r:id="rId2"/>
    <p:sldId id="260" r:id="rId3"/>
    <p:sldId id="285" r:id="rId4"/>
    <p:sldId id="286" r:id="rId5"/>
    <p:sldId id="284" r:id="rId6"/>
    <p:sldId id="282" r:id="rId7"/>
    <p:sldId id="281" r:id="rId8"/>
    <p:sldId id="280" r:id="rId9"/>
    <p:sldId id="279" r:id="rId10"/>
    <p:sldId id="278" r:id="rId11"/>
    <p:sldId id="277" r:id="rId12"/>
    <p:sldId id="276" r:id="rId13"/>
    <p:sldId id="275" r:id="rId14"/>
    <p:sldId id="274" r:id="rId15"/>
    <p:sldId id="273" r:id="rId16"/>
    <p:sldId id="272" r:id="rId17"/>
    <p:sldId id="264" r:id="rId18"/>
    <p:sldId id="271" r:id="rId19"/>
    <p:sldId id="270" r:id="rId20"/>
    <p:sldId id="269" r:id="rId21"/>
    <p:sldId id="268" r:id="rId22"/>
    <p:sldId id="267" r:id="rId23"/>
    <p:sldId id="266" r:id="rId24"/>
    <p:sldId id="265" r:id="rId25"/>
    <p:sldId id="263" r:id="rId26"/>
    <p:sldId id="262" r:id="rId27"/>
    <p:sldId id="261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huSocgF3qKsM09WQIelYw==" hashData="lfrQP2MOkDhaEhFJ/Uvuxpsn36Oo/3YwZ+qGLkL+FAL7zUTNMb+Dfpg97jwEs56JIGCCLsYl4wN2xpDgqWs7j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845" autoAdjust="0"/>
    <p:restoredTop sz="94660"/>
  </p:normalViewPr>
  <p:slideViewPr>
    <p:cSldViewPr snapToGrid="0">
      <p:cViewPr varScale="1">
        <p:scale>
          <a:sx n="75" d="100"/>
          <a:sy n="75" d="100"/>
        </p:scale>
        <p:origin x="43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1956D2-F947-1F22-BFCB-3C85E8DEF2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F85B922-88F1-FA6E-AE07-6214A5B17D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C38CFFD-5504-E236-A4A4-E17794FA5A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CE0B0-51BC-4186-842E-AB8DE9172671}" type="datetimeFigureOut">
              <a:rPr lang="fr-FR" smtClean="0"/>
              <a:t>03/10/2023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5DA4D9-D55A-1E9E-6CB9-BB7E173CBF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7351991-0F53-76BD-E73A-413C491F0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2E13-417D-4C79-8EE7-EF35643A3E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0913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67D4AF-413B-0A06-33F2-320042B395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F02DCB7-8BDF-ADE5-A1A8-FDD532FE91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EAE52A6-0F3A-B9FA-F0AD-FE94B00BC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CE0B0-51BC-4186-842E-AB8DE9172671}" type="datetimeFigureOut">
              <a:rPr lang="fr-FR" smtClean="0"/>
              <a:t>03/10/2023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6067DE6-9F02-88D2-4A29-88DC37446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5DFE20C-0DB0-7265-7DD2-79960025B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2E13-417D-4C79-8EE7-EF35643A3E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8189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E7BBD6-C4F2-DFFA-8FA5-23B908E4A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E018E6E-44DB-601B-4F0E-BA15E848BB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F9D2DB1-44BD-FCCB-B645-D3F2FEDDC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CE0B0-51BC-4186-842E-AB8DE9172671}" type="datetimeFigureOut">
              <a:rPr lang="fr-FR" smtClean="0"/>
              <a:t>03/10/2023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BB00245-5D87-A62C-8A15-7A98BF078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FC8EABA-3EBA-3079-9768-A8DEFC1E3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2E13-417D-4C79-8EE7-EF35643A3E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7884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AC4BE6-637B-A963-E1B6-74EA3B6EFD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63A5167-88DB-CC04-E9CE-B5A1F5235D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939B419-689B-4890-6022-584C539066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12F7835-0AD0-CE64-856E-3B4F346B7C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CE0B0-51BC-4186-842E-AB8DE9172671}" type="datetimeFigureOut">
              <a:rPr lang="fr-FR" smtClean="0"/>
              <a:t>03/10/2023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36723CE-CDFB-A3EA-B40C-7BA7D8304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0014A61-6259-65DD-5D75-9E69A0BDDA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2E13-417D-4C79-8EE7-EF35643A3E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679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4470CC-FB3E-A224-F0D8-783B08D5D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54D5506-4986-9EF9-9DC5-4CF9ECEE91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10778CA-8D90-BEFC-8D08-1D08E14B75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EDC9708-5B7C-BBE0-4F95-2353D589B9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2C083EA-BF93-BAEC-5A81-809271AD1B8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17A437D-FEF8-9070-E1B5-28014CDD4D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CE0B0-51BC-4186-842E-AB8DE9172671}" type="datetimeFigureOut">
              <a:rPr lang="fr-FR" smtClean="0"/>
              <a:t>03/10/2023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318DDCD-85D4-23DA-827F-6797943D7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882AE6D-780D-2B7D-4750-ADF70A818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2E13-417D-4C79-8EE7-EF35643A3E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9773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07C8B3-A918-E561-A146-10CAF27B17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D28678D-D5CF-EB1B-2AE9-FA5901FA87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CE0B0-51BC-4186-842E-AB8DE9172671}" type="datetimeFigureOut">
              <a:rPr lang="fr-FR" smtClean="0"/>
              <a:t>03/10/2023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7614745-C834-E9C5-934F-3D8A6FB3DF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8976989-A8DF-9BF5-6CB7-B3AEE046D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2E13-417D-4C79-8EE7-EF35643A3E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414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34E6FCA-6003-33E6-4B6D-5A363BFC70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CE0B0-51BC-4186-842E-AB8DE9172671}" type="datetimeFigureOut">
              <a:rPr lang="fr-FR" smtClean="0"/>
              <a:t>03/10/2023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74C2E7C-499A-4CB4-860F-580A141A4B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7B43AA5-7CF2-D2FA-7E26-7AF5FC573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2E13-417D-4C79-8EE7-EF35643A3E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8487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E7EEE8-2BC5-E6AB-C520-434A85677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4080143-8E38-98DF-5585-4CA8E8D97C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CCEB31-C1B1-ECC5-115C-64444CBF25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CD59FAA-0752-A6FA-9D04-800A4633A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CE0B0-51BC-4186-842E-AB8DE9172671}" type="datetimeFigureOut">
              <a:rPr lang="fr-FR" smtClean="0"/>
              <a:t>03/10/2023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6D1CAAE-E13C-8564-A14F-9B198391FE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20C9601-3167-45D9-D2C1-3BD00F2C8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2E13-417D-4C79-8EE7-EF35643A3E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258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516BE8-8633-6B16-FAF0-D99EDCAF5E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BDDF9E4-0FBC-E941-F892-9E64AEDC34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ACE87B2-DB64-9AFC-E6D0-AB3D389205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A32B676-378D-AE0B-B217-FA4AC6FE0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CE0B0-51BC-4186-842E-AB8DE9172671}" type="datetimeFigureOut">
              <a:rPr lang="fr-FR" smtClean="0"/>
              <a:t>03/10/2023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2531D23-6C30-1B19-993E-8F7EF1D49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AC2785A-2C8F-6709-CFC8-55BD33F42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2E13-417D-4C79-8EE7-EF35643A3E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1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20E750-F8D4-59AD-BDE5-80A81AE626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F9CE4B9-CE65-5275-FC7D-869C816E0E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F89CFDF-EC1C-BB39-BD43-A2D013942A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CE0B0-51BC-4186-842E-AB8DE9172671}" type="datetimeFigureOut">
              <a:rPr lang="fr-FR" smtClean="0"/>
              <a:t>03/10/2023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5B064BE-617F-F9EE-F42C-9079888386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0DB5D11-A3CD-6774-C9D6-3FDDF9CCE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2E13-417D-4C79-8EE7-EF35643A3E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3961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7888FA0-02C1-2DF8-7F17-C11722D3B9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8167A5F-CFFD-F9B7-6E07-103CC8EED0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3B98C59-54D3-0BE8-AC7E-48D2F0C22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CE0B0-51BC-4186-842E-AB8DE9172671}" type="datetimeFigureOut">
              <a:rPr lang="fr-FR" smtClean="0"/>
              <a:t>03/10/2023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BB7673C-E34E-CCE3-9DF8-CF8B02BC1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B815549-9FEE-CE4A-507B-640AA45CE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2E13-417D-4C79-8EE7-EF35643A3E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369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B5249BB-DA6E-9701-C0C3-7260C5FB1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C4AC399-453B-D555-DE9E-93E5C908D1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130179C-0934-FA46-4019-474F6DB3A2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7CE0B0-51BC-4186-842E-AB8DE9172671}" type="datetimeFigureOut">
              <a:rPr lang="fr-FR" smtClean="0"/>
              <a:t>03/10/2023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EE5FBB9-C32D-BFA1-E83E-1156D0660B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C13163-F80B-1A8A-73D1-A9A4088DE4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F2E13-417D-4C79-8EE7-EF35643A3E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5549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âtiment&#10;&#10;Description générée automatiquement">
            <a:extLst>
              <a:ext uri="{FF2B5EF4-FFF2-40B4-BE49-F238E27FC236}">
                <a16:creationId xmlns:a16="http://schemas.microsoft.com/office/drawing/2014/main" id="{BF33E518-A6FE-5140-67D8-B42224E08A2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549000"/>
            <a:ext cx="7680000" cy="576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40115A-95CC-0FEB-91CA-F2AF734756C8}"/>
              </a:ext>
            </a:extLst>
          </p:cNvPr>
          <p:cNvSpPr txBox="1"/>
          <p:nvPr/>
        </p:nvSpPr>
        <p:spPr>
          <a:xfrm>
            <a:off x="2847583" y="87335"/>
            <a:ext cx="93444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 Présente La Commune D’Auvillar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DE47914-8576-BC86-629B-67165DF9DB89}"/>
              </a:ext>
            </a:extLst>
          </p:cNvPr>
          <p:cNvSpPr txBox="1"/>
          <p:nvPr/>
        </p:nvSpPr>
        <p:spPr>
          <a:xfrm>
            <a:off x="5123145" y="6309000"/>
            <a:ext cx="768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Auvillar centre.</a:t>
            </a:r>
          </a:p>
        </p:txBody>
      </p:sp>
    </p:spTree>
    <p:extLst>
      <p:ext uri="{BB962C8B-B14F-4D97-AF65-F5344CB8AC3E}">
        <p14:creationId xmlns:p14="http://schemas.microsoft.com/office/powerpoint/2010/main" val="2684888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sndAc>
          <p:stSnd>
            <p:snd r:embed="rId2" name="Ma belle Occitanie (Aurélien et Eric Coudon).wav"/>
          </p:stSnd>
        </p:sndAc>
      </p:transition>
    </mc:Choice>
    <mc:Fallback>
      <p:transition spd="slow" advClick="0" advTm="14000">
        <p:sndAc>
          <p:stSnd>
            <p:snd r:embed="rId2" name="Ma belle Occitanie (Aurélien et Eric Coudon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219699F-6919-5A3E-1458-C56B62FA3FF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ln>
                  <a:solidFill>
                    <a:schemeClr val="accent2"/>
                  </a:solidFill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Auvillar [</a:t>
            </a:r>
            <a:r>
              <a:rPr lang="fr-FR" sz="4800" b="1" dirty="0" err="1">
                <a:ln>
                  <a:solidFill>
                    <a:schemeClr val="accent2"/>
                  </a:solidFill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ovilaʁ</a:t>
            </a:r>
            <a:r>
              <a:rPr lang="fr-FR" sz="4800" b="1" dirty="0">
                <a:ln>
                  <a:solidFill>
                    <a:schemeClr val="accent2"/>
                  </a:solidFill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] est une commune française du département de Tarn-et-Garonne en région Occitanie. Sur le plan historique et culturel, la commune est dans la Lomagne, une ancienne circonscription de la province de Gascogne ayant titre de vicomté, surnommée « Toscane française ».</a:t>
            </a:r>
          </a:p>
        </p:txBody>
      </p:sp>
    </p:spTree>
    <p:extLst>
      <p:ext uri="{BB962C8B-B14F-4D97-AF65-F5344CB8AC3E}">
        <p14:creationId xmlns:p14="http://schemas.microsoft.com/office/powerpoint/2010/main" val="3858986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fenêtre, ciel, bâtiment&#10;&#10;Description générée automatiquement">
            <a:extLst>
              <a:ext uri="{FF2B5EF4-FFF2-40B4-BE49-F238E27FC236}">
                <a16:creationId xmlns:a16="http://schemas.microsoft.com/office/drawing/2014/main" id="{42AF5EBC-1017-B890-2BB5-59B810216E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0971" y="189000"/>
            <a:ext cx="4194174" cy="648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B088739-768E-EF01-1FE9-8BD5EB5CD727}"/>
              </a:ext>
            </a:extLst>
          </p:cNvPr>
          <p:cNvSpPr txBox="1"/>
          <p:nvPr/>
        </p:nvSpPr>
        <p:spPr>
          <a:xfrm>
            <a:off x="65319" y="2736751"/>
            <a:ext cx="377033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mairie place de la Halle.</a:t>
            </a:r>
          </a:p>
        </p:txBody>
      </p:sp>
    </p:spTree>
    <p:extLst>
      <p:ext uri="{BB962C8B-B14F-4D97-AF65-F5344CB8AC3E}">
        <p14:creationId xmlns:p14="http://schemas.microsoft.com/office/powerpoint/2010/main" val="573651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tour&#10;&#10;Description générée automatiquement">
            <a:extLst>
              <a:ext uri="{FF2B5EF4-FFF2-40B4-BE49-F238E27FC236}">
                <a16:creationId xmlns:a16="http://schemas.microsoft.com/office/drawing/2014/main" id="{6D6CE288-0159-2D64-FB52-2F73C3F6B9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61" y="189000"/>
            <a:ext cx="4858477" cy="648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232A81-7283-BD17-EC20-C92F171D2965}"/>
              </a:ext>
            </a:extLst>
          </p:cNvPr>
          <p:cNvSpPr txBox="1"/>
          <p:nvPr/>
        </p:nvSpPr>
        <p:spPr>
          <a:xfrm>
            <a:off x="8617907" y="2592888"/>
            <a:ext cx="325676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tour de l'Horloge.</a:t>
            </a:r>
          </a:p>
        </p:txBody>
      </p:sp>
    </p:spTree>
    <p:extLst>
      <p:ext uri="{BB962C8B-B14F-4D97-AF65-F5344CB8AC3E}">
        <p14:creationId xmlns:p14="http://schemas.microsoft.com/office/powerpoint/2010/main" val="236925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fenêtre, bâtiment, ciel&#10;&#10;Description générée automatiquement">
            <a:extLst>
              <a:ext uri="{FF2B5EF4-FFF2-40B4-BE49-F238E27FC236}">
                <a16:creationId xmlns:a16="http://schemas.microsoft.com/office/drawing/2014/main" id="{7421C8F5-D2D5-8D6A-2CA5-0B5A837618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195072"/>
            <a:ext cx="8160000" cy="612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1A5E757-61D5-0A33-F17F-13B39C982931}"/>
              </a:ext>
            </a:extLst>
          </p:cNvPr>
          <p:cNvSpPr txBox="1"/>
          <p:nvPr/>
        </p:nvSpPr>
        <p:spPr>
          <a:xfrm>
            <a:off x="5223353" y="6320260"/>
            <a:ext cx="9519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Place Principale.</a:t>
            </a:r>
          </a:p>
        </p:txBody>
      </p:sp>
    </p:spTree>
    <p:extLst>
      <p:ext uri="{BB962C8B-B14F-4D97-AF65-F5344CB8AC3E}">
        <p14:creationId xmlns:p14="http://schemas.microsoft.com/office/powerpoint/2010/main" val="334023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e&#10;&#10;Description générée automatiquement">
            <a:extLst>
              <a:ext uri="{FF2B5EF4-FFF2-40B4-BE49-F238E27FC236}">
                <a16:creationId xmlns:a16="http://schemas.microsoft.com/office/drawing/2014/main" id="{6DE6D1F9-5585-0284-800B-CAD27E70DD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3536" y="186120"/>
            <a:ext cx="8160000" cy="612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4190B4-5D66-47A8-EF40-7A752D0A2125}"/>
              </a:ext>
            </a:extLst>
          </p:cNvPr>
          <p:cNvSpPr txBox="1"/>
          <p:nvPr/>
        </p:nvSpPr>
        <p:spPr>
          <a:xfrm>
            <a:off x="5035463" y="6119336"/>
            <a:ext cx="88809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Église Saint-Pierre.</a:t>
            </a:r>
          </a:p>
        </p:txBody>
      </p:sp>
    </p:spTree>
    <p:extLst>
      <p:ext uri="{BB962C8B-B14F-4D97-AF65-F5344CB8AC3E}">
        <p14:creationId xmlns:p14="http://schemas.microsoft.com/office/powerpoint/2010/main" val="245300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ante, plein air, sol&#10;&#10;Description générée automatiquement">
            <a:extLst>
              <a:ext uri="{FF2B5EF4-FFF2-40B4-BE49-F238E27FC236}">
                <a16:creationId xmlns:a16="http://schemas.microsoft.com/office/drawing/2014/main" id="{AACCFEC8-3AF2-6675-E04A-82E9928B2C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68224"/>
            <a:ext cx="8160000" cy="612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5FDFF7-6B67-818A-B35A-B3536C2E51B1}"/>
              </a:ext>
            </a:extLst>
          </p:cNvPr>
          <p:cNvSpPr txBox="1"/>
          <p:nvPr/>
        </p:nvSpPr>
        <p:spPr>
          <a:xfrm>
            <a:off x="3155868" y="6119336"/>
            <a:ext cx="846828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Passage vouté place de la Halle-aux-Grains.</a:t>
            </a:r>
          </a:p>
        </p:txBody>
      </p:sp>
    </p:spTree>
    <p:extLst>
      <p:ext uri="{BB962C8B-B14F-4D97-AF65-F5344CB8AC3E}">
        <p14:creationId xmlns:p14="http://schemas.microsoft.com/office/powerpoint/2010/main" val="1235600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plein air, ciel, château&#10;&#10;Description générée automatiquement">
            <a:extLst>
              <a:ext uri="{FF2B5EF4-FFF2-40B4-BE49-F238E27FC236}">
                <a16:creationId xmlns:a16="http://schemas.microsoft.com/office/drawing/2014/main" id="{AE440594-65AC-A291-CE25-CD9084789F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2368" y="256032"/>
            <a:ext cx="8160000" cy="612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3172C40-4AB1-C3E0-9732-E9BC49E585E2}"/>
              </a:ext>
            </a:extLst>
          </p:cNvPr>
          <p:cNvSpPr txBox="1"/>
          <p:nvPr/>
        </p:nvSpPr>
        <p:spPr>
          <a:xfrm>
            <a:off x="4985359" y="6119336"/>
            <a:ext cx="89435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Église Saint-Pierre.</a:t>
            </a:r>
          </a:p>
        </p:txBody>
      </p:sp>
    </p:spTree>
    <p:extLst>
      <p:ext uri="{BB962C8B-B14F-4D97-AF65-F5344CB8AC3E}">
        <p14:creationId xmlns:p14="http://schemas.microsoft.com/office/powerpoint/2010/main" val="3433581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arbre&#10;&#10;Description générée automatiquement">
            <a:extLst>
              <a:ext uri="{FF2B5EF4-FFF2-40B4-BE49-F238E27FC236}">
                <a16:creationId xmlns:a16="http://schemas.microsoft.com/office/drawing/2014/main" id="{F63DA09A-E213-EB00-33DC-8F3BC5C884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8704" y="256032"/>
            <a:ext cx="8254591" cy="612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cxnSp>
        <p:nvCxnSpPr>
          <p:cNvPr id="5" name="Connecteur droit 4">
            <a:extLst>
              <a:ext uri="{FF2B5EF4-FFF2-40B4-BE49-F238E27FC236}">
                <a16:creationId xmlns:a16="http://schemas.microsoft.com/office/drawing/2014/main" id="{B086FBA7-CC50-0F49-2364-241E2A701F1D}"/>
              </a:ext>
            </a:extLst>
          </p:cNvPr>
          <p:cNvCxnSpPr/>
          <p:nvPr/>
        </p:nvCxnSpPr>
        <p:spPr>
          <a:xfrm>
            <a:off x="1968704" y="6501007"/>
            <a:ext cx="90792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ZoneTexte 5">
            <a:extLst>
              <a:ext uri="{FF2B5EF4-FFF2-40B4-BE49-F238E27FC236}">
                <a16:creationId xmlns:a16="http://schemas.microsoft.com/office/drawing/2014/main" id="{DD205F44-89B4-6B5D-C311-3524F4A94693}"/>
              </a:ext>
            </a:extLst>
          </p:cNvPr>
          <p:cNvSpPr txBox="1"/>
          <p:nvPr/>
        </p:nvSpPr>
        <p:spPr>
          <a:xfrm>
            <a:off x="3697296" y="6113029"/>
            <a:ext cx="922956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Chapelle Sainte-Catherine du Port</a:t>
            </a:r>
          </a:p>
        </p:txBody>
      </p:sp>
    </p:spTree>
    <p:extLst>
      <p:ext uri="{BB962C8B-B14F-4D97-AF65-F5344CB8AC3E}">
        <p14:creationId xmlns:p14="http://schemas.microsoft.com/office/powerpoint/2010/main" val="1068650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CA5B9712-CC8D-29B1-AD22-1BC40451C0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25936"/>
            <a:ext cx="8160000" cy="612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923357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olonne, arbre&#10;&#10;Description générée automatiquement">
            <a:extLst>
              <a:ext uri="{FF2B5EF4-FFF2-40B4-BE49-F238E27FC236}">
                <a16:creationId xmlns:a16="http://schemas.microsoft.com/office/drawing/2014/main" id="{0E345299-3CEE-D12B-011A-4788037726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31648"/>
            <a:ext cx="8160000" cy="612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C05B2C-3177-1813-A0AD-CAFBD2F9CC7E}"/>
              </a:ext>
            </a:extLst>
          </p:cNvPr>
          <p:cNvSpPr txBox="1"/>
          <p:nvPr/>
        </p:nvSpPr>
        <p:spPr>
          <a:xfrm>
            <a:off x="3883069" y="6119336"/>
            <a:ext cx="925673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place de la Halle aux Grains</a:t>
            </a:r>
          </a:p>
        </p:txBody>
      </p:sp>
    </p:spTree>
    <p:extLst>
      <p:ext uri="{BB962C8B-B14F-4D97-AF65-F5344CB8AC3E}">
        <p14:creationId xmlns:p14="http://schemas.microsoft.com/office/powerpoint/2010/main" val="199347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lante&#10;&#10;Description générée automatiquement">
            <a:extLst>
              <a:ext uri="{FF2B5EF4-FFF2-40B4-BE49-F238E27FC236}">
                <a16:creationId xmlns:a16="http://schemas.microsoft.com/office/drawing/2014/main" id="{7D7F19B7-962C-B34E-2F82-BF735844F1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2724" y="212942"/>
            <a:ext cx="8160000" cy="612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B005FD-4209-0A7A-5CC2-4F428BF852E9}"/>
              </a:ext>
            </a:extLst>
          </p:cNvPr>
          <p:cNvSpPr txBox="1"/>
          <p:nvPr/>
        </p:nvSpPr>
        <p:spPr>
          <a:xfrm>
            <a:off x="5995793" y="6119336"/>
            <a:ext cx="921080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L'église.</a:t>
            </a:r>
          </a:p>
        </p:txBody>
      </p:sp>
    </p:spTree>
    <p:extLst>
      <p:ext uri="{BB962C8B-B14F-4D97-AF65-F5344CB8AC3E}">
        <p14:creationId xmlns:p14="http://schemas.microsoft.com/office/powerpoint/2010/main" val="3740353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972F9BAD-3E21-ABD5-703B-BAEB5A72B0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6336" y="182880"/>
            <a:ext cx="8160000" cy="612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79FF68-8497-CECC-EBD7-1C8D303AEF3E}"/>
              </a:ext>
            </a:extLst>
          </p:cNvPr>
          <p:cNvSpPr txBox="1"/>
          <p:nvPr/>
        </p:nvSpPr>
        <p:spPr>
          <a:xfrm>
            <a:off x="5590784" y="6119336"/>
            <a:ext cx="841749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L'église.</a:t>
            </a:r>
          </a:p>
        </p:txBody>
      </p:sp>
    </p:spTree>
    <p:extLst>
      <p:ext uri="{BB962C8B-B14F-4D97-AF65-F5344CB8AC3E}">
        <p14:creationId xmlns:p14="http://schemas.microsoft.com/office/powerpoint/2010/main" val="1150423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nuage, arbre, ciel&#10;&#10;Description générée automatiquement">
            <a:extLst>
              <a:ext uri="{FF2B5EF4-FFF2-40B4-BE49-F238E27FC236}">
                <a16:creationId xmlns:a16="http://schemas.microsoft.com/office/drawing/2014/main" id="{8F8A5AD7-DEC0-5AF2-DADF-CC96DFB15B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12035"/>
            <a:ext cx="8160000" cy="612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A97E964E-EB2F-AB03-8855-172D3F99F0C5}"/>
              </a:ext>
            </a:extLst>
          </p:cNvPr>
          <p:cNvSpPr txBox="1"/>
          <p:nvPr/>
        </p:nvSpPr>
        <p:spPr>
          <a:xfrm>
            <a:off x="2815988" y="6119336"/>
            <a:ext cx="93760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Vue sur la vallée de la Garonne depuis Auvillar.</a:t>
            </a:r>
          </a:p>
        </p:txBody>
      </p:sp>
    </p:spTree>
    <p:extLst>
      <p:ext uri="{BB962C8B-B14F-4D97-AF65-F5344CB8AC3E}">
        <p14:creationId xmlns:p14="http://schemas.microsoft.com/office/powerpoint/2010/main" val="2751700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lante, mur&#10;&#10;Description générée automatiquement">
            <a:extLst>
              <a:ext uri="{FF2B5EF4-FFF2-40B4-BE49-F238E27FC236}">
                <a16:creationId xmlns:a16="http://schemas.microsoft.com/office/drawing/2014/main" id="{9F09A55B-D19E-96C3-6769-143519B6EE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25287"/>
            <a:ext cx="8160000" cy="612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CD7580-A79E-B4BA-54A7-F7F42686A7B8}"/>
              </a:ext>
            </a:extLst>
          </p:cNvPr>
          <p:cNvSpPr txBox="1"/>
          <p:nvPr/>
        </p:nvSpPr>
        <p:spPr>
          <a:xfrm>
            <a:off x="2797791" y="6119336"/>
            <a:ext cx="102221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Statue de St-Jacques place de la Halle aux Grains.</a:t>
            </a:r>
          </a:p>
        </p:txBody>
      </p:sp>
    </p:spTree>
    <p:extLst>
      <p:ext uri="{BB962C8B-B14F-4D97-AF65-F5344CB8AC3E}">
        <p14:creationId xmlns:p14="http://schemas.microsoft.com/office/powerpoint/2010/main" val="1563853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oute, arbre&#10;&#10;Description générée automatiquement">
            <a:extLst>
              <a:ext uri="{FF2B5EF4-FFF2-40B4-BE49-F238E27FC236}">
                <a16:creationId xmlns:a16="http://schemas.microsoft.com/office/drawing/2014/main" id="{6AC63AAF-E5FF-1EBE-BFC7-FFD726C065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65043"/>
            <a:ext cx="8160000" cy="612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7829C0-2E07-4A14-DEDF-753A78258CD9}"/>
              </a:ext>
            </a:extLst>
          </p:cNvPr>
          <p:cNvSpPr txBox="1"/>
          <p:nvPr/>
        </p:nvSpPr>
        <p:spPr>
          <a:xfrm>
            <a:off x="4053384" y="6119336"/>
            <a:ext cx="89392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Les pèlerins </a:t>
            </a:r>
            <a:r>
              <a:rPr lang="fr-FR" sz="2400" b="1" dirty="0" err="1">
                <a:solidFill>
                  <a:schemeClr val="bg1"/>
                </a:solidFill>
              </a:rPr>
              <a:t>quiitent</a:t>
            </a:r>
            <a:r>
              <a:rPr lang="fr-FR" sz="2400" b="1" dirty="0">
                <a:solidFill>
                  <a:schemeClr val="bg1"/>
                </a:solidFill>
              </a:rPr>
              <a:t> Auvillar.</a:t>
            </a:r>
          </a:p>
        </p:txBody>
      </p:sp>
    </p:spTree>
    <p:extLst>
      <p:ext uri="{BB962C8B-B14F-4D97-AF65-F5344CB8AC3E}">
        <p14:creationId xmlns:p14="http://schemas.microsoft.com/office/powerpoint/2010/main" val="3024900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rsonne, bol, vaisselle, Saladier&#10;&#10;Description générée automatiquement">
            <a:extLst>
              <a:ext uri="{FF2B5EF4-FFF2-40B4-BE49-F238E27FC236}">
                <a16:creationId xmlns:a16="http://schemas.microsoft.com/office/drawing/2014/main" id="{19A7AD32-5EA4-72FA-E6C5-E05B694724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7037" y="315000"/>
            <a:ext cx="10832400" cy="612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E8A9193-A54A-8687-5EFC-D433ED6AF56E}"/>
              </a:ext>
            </a:extLst>
          </p:cNvPr>
          <p:cNvSpPr txBox="1"/>
          <p:nvPr/>
        </p:nvSpPr>
        <p:spPr>
          <a:xfrm>
            <a:off x="1283608" y="199408"/>
            <a:ext cx="103313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Durant son atelier de démonstration, la céramiste présentera les décors de faïence traditionnels d'Auvillar, notamment celui de la rose rouge sur des assiettes en terre cuite.</a:t>
            </a:r>
          </a:p>
        </p:txBody>
      </p:sp>
    </p:spTree>
    <p:extLst>
      <p:ext uri="{BB962C8B-B14F-4D97-AF65-F5344CB8AC3E}">
        <p14:creationId xmlns:p14="http://schemas.microsoft.com/office/powerpoint/2010/main" val="1977946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pot de fleurs, herbe&#10;&#10;Description générée automatiquement">
            <a:extLst>
              <a:ext uri="{FF2B5EF4-FFF2-40B4-BE49-F238E27FC236}">
                <a16:creationId xmlns:a16="http://schemas.microsoft.com/office/drawing/2014/main" id="{96B0BC20-99C8-32C4-1F07-C56D891282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994" y="369000"/>
            <a:ext cx="9174496" cy="612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E78E99-F460-658E-FB9D-29502D9C3EB4}"/>
              </a:ext>
            </a:extLst>
          </p:cNvPr>
          <p:cNvSpPr txBox="1"/>
          <p:nvPr/>
        </p:nvSpPr>
        <p:spPr>
          <a:xfrm>
            <a:off x="9762698" y="1166842"/>
            <a:ext cx="242930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Place de la Halle et place du Château. 60 artistes céramistes et potiers , venant du grand sud-ouest et même de plus loin exposent et vendent leurs créations.</a:t>
            </a:r>
          </a:p>
        </p:txBody>
      </p:sp>
    </p:spTree>
    <p:extLst>
      <p:ext uri="{BB962C8B-B14F-4D97-AF65-F5344CB8AC3E}">
        <p14:creationId xmlns:p14="http://schemas.microsoft.com/office/powerpoint/2010/main" val="204452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plante, citrouille&#10;&#10;Description générée automatiquement">
            <a:extLst>
              <a:ext uri="{FF2B5EF4-FFF2-40B4-BE49-F238E27FC236}">
                <a16:creationId xmlns:a16="http://schemas.microsoft.com/office/drawing/2014/main" id="{42876073-0248-E75A-09A6-92F04BBA9F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1407" y="369000"/>
            <a:ext cx="9189186" cy="612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529082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ersonne, habits&#10;&#10;Description générée automatiquement">
            <a:extLst>
              <a:ext uri="{FF2B5EF4-FFF2-40B4-BE49-F238E27FC236}">
                <a16:creationId xmlns:a16="http://schemas.microsoft.com/office/drawing/2014/main" id="{63248FD2-3F20-49D5-5827-2394C289AA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573" y="369000"/>
            <a:ext cx="9172853" cy="612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6573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table, pierre&#10;&#10;Description générée automatiquement">
            <a:extLst>
              <a:ext uri="{FF2B5EF4-FFF2-40B4-BE49-F238E27FC236}">
                <a16:creationId xmlns:a16="http://schemas.microsoft.com/office/drawing/2014/main" id="{AB1F3B70-13C5-0139-4810-CCDE6C9215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3395" y="189000"/>
            <a:ext cx="4684500" cy="648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63815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hapeau, toit&#10;&#10;Description générée automatiquement">
            <a:extLst>
              <a:ext uri="{FF2B5EF4-FFF2-40B4-BE49-F238E27FC236}">
                <a16:creationId xmlns:a16="http://schemas.microsoft.com/office/drawing/2014/main" id="{91D3CFD3-B078-335E-259C-725AEFABE6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573" y="369000"/>
            <a:ext cx="9172853" cy="612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745794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table, bol, Saladier&#10;&#10;Description générée automatiquement">
            <a:extLst>
              <a:ext uri="{FF2B5EF4-FFF2-40B4-BE49-F238E27FC236}">
                <a16:creationId xmlns:a16="http://schemas.microsoft.com/office/drawing/2014/main" id="{1F955A4C-DBAC-1022-5206-90FD6E1406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9664" y="369000"/>
            <a:ext cx="9172853" cy="612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135823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ourriture, Restauration rapide, Snack&#10;&#10;Description générée automatiquement">
            <a:extLst>
              <a:ext uri="{FF2B5EF4-FFF2-40B4-BE49-F238E27FC236}">
                <a16:creationId xmlns:a16="http://schemas.microsoft.com/office/drawing/2014/main" id="{75AA4D5B-3579-24D3-763B-C13B0318F8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823767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rcelaine, céramique, Plats et corbeilles, Plat&#10;&#10;Description générée automatiquement">
            <a:extLst>
              <a:ext uri="{FF2B5EF4-FFF2-40B4-BE49-F238E27FC236}">
                <a16:creationId xmlns:a16="http://schemas.microsoft.com/office/drawing/2014/main" id="{BE469A9E-80D2-CBB7-23D9-DE2B5A1320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800" y="267253"/>
            <a:ext cx="10832400" cy="612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218593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sol, arcade&#10;&#10;Description générée automatiquement">
            <a:extLst>
              <a:ext uri="{FF2B5EF4-FFF2-40B4-BE49-F238E27FC236}">
                <a16:creationId xmlns:a16="http://schemas.microsoft.com/office/drawing/2014/main" id="{A2ED8DD2-BB1F-1227-857C-2CC76F2FC5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800" y="369000"/>
            <a:ext cx="10832400" cy="6120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875747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façade&#10;&#10;Description générée automatiquement">
            <a:extLst>
              <a:ext uri="{FF2B5EF4-FFF2-40B4-BE49-F238E27FC236}">
                <a16:creationId xmlns:a16="http://schemas.microsoft.com/office/drawing/2014/main" id="{85C6F791-BC04-C488-0F8D-6ABA0074BD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532" y="765000"/>
            <a:ext cx="7992000" cy="5328000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52E79A-B6B4-CAF5-B124-BE76D109F002}"/>
              </a:ext>
            </a:extLst>
          </p:cNvPr>
          <p:cNvSpPr txBox="1"/>
          <p:nvPr/>
        </p:nvSpPr>
        <p:spPr>
          <a:xfrm>
            <a:off x="113929" y="6250675"/>
            <a:ext cx="105542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Auvillar, dans le Tarn-et-Garonne, fait partie des plus beaux villages de France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9AD954D-59C0-AAAE-1980-6D753DD0FC0C}"/>
              </a:ext>
            </a:extLst>
          </p:cNvPr>
          <p:cNvSpPr txBox="1"/>
          <p:nvPr/>
        </p:nvSpPr>
        <p:spPr>
          <a:xfrm>
            <a:off x="1119117" y="303335"/>
            <a:ext cx="9335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Présenté La Commune D’Auvillar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6062F86-59EB-934C-6ED9-D3A97419AF8E}"/>
              </a:ext>
            </a:extLst>
          </p:cNvPr>
          <p:cNvSpPr txBox="1"/>
          <p:nvPr/>
        </p:nvSpPr>
        <p:spPr>
          <a:xfrm>
            <a:off x="8392532" y="2865792"/>
            <a:ext cx="3799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CF0D374-AE4C-6331-7F11-F6891BA73BD5}"/>
              </a:ext>
            </a:extLst>
          </p:cNvPr>
          <p:cNvSpPr txBox="1"/>
          <p:nvPr/>
        </p:nvSpPr>
        <p:spPr>
          <a:xfrm>
            <a:off x="9771796" y="3406295"/>
            <a:ext cx="3248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207026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213</Words>
  <Application>Microsoft Office PowerPoint</Application>
  <PresentationFormat>Grand écran</PresentationFormat>
  <Paragraphs>34</Paragraphs>
  <Slides>27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2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6</cp:revision>
  <dcterms:created xsi:type="dcterms:W3CDTF">2023-10-02T12:20:09Z</dcterms:created>
  <dcterms:modified xsi:type="dcterms:W3CDTF">2023-10-03T07:12:19Z</dcterms:modified>
</cp:coreProperties>
</file>