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85" r:id="rId5"/>
    <p:sldId id="273" r:id="rId6"/>
    <p:sldId id="317" r:id="rId7"/>
    <p:sldId id="286" r:id="rId8"/>
    <p:sldId id="287" r:id="rId9"/>
    <p:sldId id="289" r:id="rId10"/>
    <p:sldId id="290" r:id="rId11"/>
    <p:sldId id="288" r:id="rId12"/>
    <p:sldId id="292" r:id="rId13"/>
    <p:sldId id="291" r:id="rId14"/>
    <p:sldId id="293" r:id="rId15"/>
    <p:sldId id="294" r:id="rId16"/>
    <p:sldId id="295" r:id="rId17"/>
    <p:sldId id="263" r:id="rId18"/>
    <p:sldId id="303" r:id="rId19"/>
    <p:sldId id="302" r:id="rId20"/>
    <p:sldId id="300" r:id="rId21"/>
    <p:sldId id="301" r:id="rId22"/>
    <p:sldId id="299" r:id="rId23"/>
    <p:sldId id="298" r:id="rId24"/>
    <p:sldId id="297" r:id="rId25"/>
    <p:sldId id="278" r:id="rId26"/>
    <p:sldId id="296" r:id="rId27"/>
    <p:sldId id="276" r:id="rId28"/>
    <p:sldId id="277" r:id="rId29"/>
    <p:sldId id="279" r:id="rId30"/>
    <p:sldId id="27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05.10.2023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21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Kolumbie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Colombie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7E44FF-7E3E-47CC-BEA6-C9A6083B48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624F3D-0BAF-41A3-B1E2-85E56C7B1D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9492B4B8-48ED-8BFB-BC5B-FAAB8D5908B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3596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E4EAEE9-DA5A-FD30-C2F6-E4A3DEBB90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5997" y="205212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03110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Calypso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Calyp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7B2F32-9DA6-4317-9EE4-5D0189464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1CC2197-ECFF-4C67-89A2-EA7716C6E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AD7311D-9A38-410B-A0E2-83C149C10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05" y="844694"/>
            <a:ext cx="1562231" cy="1040226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7270A6DB-F75D-76CC-9B09-DB7FF3A18117}"/>
              </a:ext>
            </a:extLst>
          </p:cNvPr>
          <p:cNvSpPr/>
          <p:nvPr/>
        </p:nvSpPr>
        <p:spPr>
          <a:xfrm>
            <a:off x="1127448" y="1007759"/>
            <a:ext cx="108012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Colombia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Kolumbie 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Colombie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53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9B173D-D714-448F-8811-11B167812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8BD497-B49F-4E38-A780-B7605346B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15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A5BD22-4A2E-4DBA-A389-05314C35F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821595-0545-4390-8738-F4371A033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CD3A85-B570-450D-9ED9-EE0BA969C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95BA2F-ABE0-4873-BE3D-5FAE5E956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72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8905A6-26C1-4A85-8819-00B9258C8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305621B-7627-4E83-8208-59D7C2DB3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95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CF1E12-9B75-48B7-B83E-97D43005D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22BAE0-76A3-4F05-851A-59BDD108D2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69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804798-7E1E-4EF9-A58E-2245A9712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2DBC05-716D-4F87-9C35-58F8A8881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00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1E99AE-8C36-4AD0-8B19-6E5426351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E65EF2-1B34-42E6-83A9-AC7BF505C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40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2FCD6B-B72C-4FD7-87CD-F5BA10356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4C7E83-30A5-41B3-B9E9-DD2236D8B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92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A6C29D-1C0F-4230-A17A-15EC31F3B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C12482-80B1-4DAF-85DE-01AD6D85F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91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096F12-7063-4496-8AC3-0B0AF5F6B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370CC9-37C1-416B-97B4-9817BE953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75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118570-D520-4029-9591-B6527E5FF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182A55-D21B-4AC9-9A04-12DEB3898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37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E57D34-2F0C-43EF-BF6F-EECCF8C99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4D76C7D-7C2C-4BF1-A052-34C7020E55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07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7C1344-7734-4927-8970-65813DC81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D7E2FD-4CE7-4346-8BA6-15636270C0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82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28AED8-2EEC-4835-8F9B-FC62917DB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813C37-BF97-411F-A688-6B5812AB2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AC63147-288B-47F0-A387-F180611B8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B45D7D-F8E7-40DD-8302-788E267C0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50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EA17CB6-C3A0-4996-AE82-9C38BC03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18024F-5FC3-4D0F-BD40-DB9EE5C80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22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B81501-975B-428F-9BE3-1914D0909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F7E736-02BA-4742-A4C5-6BCA2D7EA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79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A18739-F619-4D6E-835A-94B0A53EC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DC525E-E7F8-4818-B4C9-656D0EC30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6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D45EB3-5DA7-4263-A792-637C34DA5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E79568-72FA-4FCE-98FB-2B2725A3B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29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5EC0AB-091F-42E6-8AA0-3E9FFCA13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843AF5-5FC5-42B4-A5B2-FA24541B2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022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2C2F4B-C1A2-495E-9DF2-0DB2EF0165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BC5861-1FFA-4891-9AC7-A0FA8C4B2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26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5E489C-8254-476A-97A8-8CF1C427B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75F384-993A-4530-84EE-0CE618753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AF1BE8-88D7-4803-900A-25D2FC607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D406F6-B626-4292-AE0B-6906C6223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75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BB2102-9EAA-4449-A9DE-D340A6A2E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28A0EA-C073-4550-8001-F41D641E8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BBF8564-E008-490A-A3C9-79D9993E6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C8C7E1-6476-4EDA-BEC3-F3C0D6FAB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E14155-EF06-4C4F-83C9-AF95C4F4E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B147E5-58D8-4F6D-88D1-056D05F2D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27535B-C7F5-4524-8F73-96F3C405F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F1B216-8C4F-4C5A-8995-CD19D47BF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D9AE1450-4CF0-4FBC-FFE1-303C27C9C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39237AC-E504-079B-9BBC-EC33384DFB8F}"/>
              </a:ext>
            </a:extLst>
          </p:cNvPr>
          <p:cNvSpPr/>
          <p:nvPr/>
        </p:nvSpPr>
        <p:spPr>
          <a:xfrm>
            <a:off x="839416" y="980728"/>
            <a:ext cx="589436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31</Words>
  <Application>Microsoft Office PowerPoint</Application>
  <PresentationFormat>Širokoúhlá obrazovka</PresentationFormat>
  <Paragraphs>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2023-10-05T12:16:42Z</dcterms:modified>
</cp:coreProperties>
</file>