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png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EDEE88B-BD46-A64D-6DA7-37BD37B70D90}"/>
              </a:ext>
            </a:extLst>
          </p:cNvPr>
          <p:cNvSpPr/>
          <p:nvPr/>
        </p:nvSpPr>
        <p:spPr>
          <a:xfrm>
            <a:off x="69273" y="2564904"/>
            <a:ext cx="910243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" name="Picture 20">
            <a:hlinkClick r:id="" action="ppaction://noaction">
              <a:snd r:embed="rId4" name="1.Tous les bouquets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888" y="188035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7.Viens me rejoindre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4.Pour une famm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Et si L'on parlait D'amour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Le soleil bavarois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Caravan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Pour toutes les mamans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6528" y="1861916"/>
            <a:ext cx="11107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Tous les bouquets</a:t>
            </a: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1086" y="2425597"/>
            <a:ext cx="1163060" cy="47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Le soleil bavarois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5364" y="2981704"/>
            <a:ext cx="12693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Et si L'on parlait D'amour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3" y="483718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Pour toutes les mamans</a:t>
            </a: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4167" y="3645782"/>
            <a:ext cx="12608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Pour une famme</a:t>
            </a: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3" y="545041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Viens me rejoindre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8987" y="4316676"/>
            <a:ext cx="107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Caravane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MUSETTE MÉLODIES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9" name="Picture 21">
            <a:extLst>
              <a:ext uri="{FF2B5EF4-FFF2-40B4-BE49-F238E27FC236}">
                <a16:creationId xmlns:a16="http://schemas.microsoft.com/office/drawing/2014/main" id="{E5D9531B-85DB-439C-934B-312F03CBD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95" y="1823883"/>
            <a:ext cx="4365633" cy="4391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AutoShape 32">
            <a:extLst>
              <a:ext uri="{FF2B5EF4-FFF2-40B4-BE49-F238E27FC236}">
                <a16:creationId xmlns:a16="http://schemas.microsoft.com/office/drawing/2014/main" id="{598E4EFF-0713-411B-A536-BFEE590C9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885" y="702601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3" name="AutoShape 32">
            <a:extLst>
              <a:ext uri="{FF2B5EF4-FFF2-40B4-BE49-F238E27FC236}">
                <a16:creationId xmlns:a16="http://schemas.microsoft.com/office/drawing/2014/main" id="{5FDFFA27-E21D-4023-8506-84304B28C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1777" y="702601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6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7.Viens me rejoindre.wav"/>
          </p:stSnd>
        </p:sndAc>
      </p:transition>
    </mc:Choice>
    <mc:Fallback>
      <p:transition spd="slow">
        <p:split orient="vert"/>
        <p:sndAc>
          <p:stSnd>
            <p:snd r:embed="rId2" name="7.Viens me rejoind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1" grpId="0" animBg="1"/>
      <p:bldP spid="63" grpId="0" animBg="1"/>
      <p:bldP spid="64" grpId="0" animBg="1"/>
      <p:bldP spid="6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421</TotalTime>
  <Words>42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70</cp:revision>
  <dcterms:created xsi:type="dcterms:W3CDTF">2020-02-06T14:42:48Z</dcterms:created>
  <dcterms:modified xsi:type="dcterms:W3CDTF">2023-10-04T15:00:36Z</dcterms:modified>
  <cp:contentStatus/>
</cp:coreProperties>
</file>