
<file path=[Content_Types].xml><?xml version="1.0" encoding="utf-8"?>
<Types xmlns="http://schemas.openxmlformats.org/package/2006/content-types">
  <Default Extension="jpeg" ContentType="image/jpe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87" r:id="rId3"/>
    <p:sldId id="281" r:id="rId4"/>
    <p:sldId id="280" r:id="rId5"/>
    <p:sldId id="278" r:id="rId6"/>
    <p:sldId id="277" r:id="rId7"/>
    <p:sldId id="276" r:id="rId8"/>
    <p:sldId id="275" r:id="rId9"/>
    <p:sldId id="274" r:id="rId10"/>
    <p:sldId id="273" r:id="rId11"/>
    <p:sldId id="272" r:id="rId12"/>
    <p:sldId id="271" r:id="rId13"/>
    <p:sldId id="270" r:id="rId14"/>
    <p:sldId id="269" r:id="rId15"/>
    <p:sldId id="268" r:id="rId16"/>
    <p:sldId id="267" r:id="rId17"/>
    <p:sldId id="266" r:id="rId18"/>
    <p:sldId id="265" r:id="rId19"/>
    <p:sldId id="264" r:id="rId20"/>
    <p:sldId id="263" r:id="rId21"/>
    <p:sldId id="262" r:id="rId22"/>
    <p:sldId id="260" r:id="rId23"/>
    <p:sldId id="261" r:id="rId24"/>
    <p:sldId id="284" r:id="rId25"/>
    <p:sldId id="285" r:id="rId26"/>
    <p:sldId id="283" r:id="rId27"/>
    <p:sldId id="282" r:id="rId28"/>
    <p:sldId id="259" r:id="rId29"/>
    <p:sldId id="258" r:id="rId30"/>
    <p:sldId id="257" r:id="rId31"/>
    <p:sldId id="288" r:id="rId32"/>
    <p:sldId id="286" r:id="rId33"/>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Xo4Gz3nawqvUBfXekiLWGA==" hashData="j/TzPEPOO2cgg0Iyg0x0xRLCYz3b/DSAZn8tZWYZD8QXIffjRwBgLq/LyGwXhTDMXaKlgnqMFNWJeeOsUUVjiQ=="/>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987" autoAdjust="0"/>
    <p:restoredTop sz="94660"/>
  </p:normalViewPr>
  <p:slideViewPr>
    <p:cSldViewPr snapToGrid="0">
      <p:cViewPr varScale="1">
        <p:scale>
          <a:sx n="94" d="100"/>
          <a:sy n="94" d="100"/>
        </p:scale>
        <p:origin x="102" y="22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FAE6162-FC50-BB73-29A2-C701EBCFEA7B}"/>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B1732150-67F5-7590-191F-04D33B5445C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D6BE96AB-634E-F3F2-DAA6-994AB73BE256}"/>
              </a:ext>
            </a:extLst>
          </p:cNvPr>
          <p:cNvSpPr>
            <a:spLocks noGrp="1"/>
          </p:cNvSpPr>
          <p:nvPr>
            <p:ph type="dt" sz="half" idx="10"/>
          </p:nvPr>
        </p:nvSpPr>
        <p:spPr/>
        <p:txBody>
          <a:bodyPr/>
          <a:lstStyle/>
          <a:p>
            <a:fld id="{65CA4CB8-FFF4-409A-950E-99FEB69A89B7}" type="datetimeFigureOut">
              <a:rPr lang="fr-FR" smtClean="0"/>
              <a:t>01/10/2023</a:t>
            </a:fld>
            <a:endParaRPr lang="fr-FR"/>
          </a:p>
        </p:txBody>
      </p:sp>
      <p:sp>
        <p:nvSpPr>
          <p:cNvPr id="5" name="Espace réservé du pied de page 4">
            <a:extLst>
              <a:ext uri="{FF2B5EF4-FFF2-40B4-BE49-F238E27FC236}">
                <a16:creationId xmlns:a16="http://schemas.microsoft.com/office/drawing/2014/main" id="{4E6B0E5A-72AB-F380-6719-BE429E3CFE89}"/>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441AD09D-8139-D44F-AB5D-AC7A0E41161D}"/>
              </a:ext>
            </a:extLst>
          </p:cNvPr>
          <p:cNvSpPr>
            <a:spLocks noGrp="1"/>
          </p:cNvSpPr>
          <p:nvPr>
            <p:ph type="sldNum" sz="quarter" idx="12"/>
          </p:nvPr>
        </p:nvSpPr>
        <p:spPr/>
        <p:txBody>
          <a:bodyPr/>
          <a:lstStyle/>
          <a:p>
            <a:fld id="{69E12471-E305-46D2-A050-C9FF145B2EC1}" type="slidenum">
              <a:rPr lang="fr-FR" smtClean="0"/>
              <a:t>‹N°›</a:t>
            </a:fld>
            <a:endParaRPr lang="fr-FR"/>
          </a:p>
        </p:txBody>
      </p:sp>
    </p:spTree>
    <p:extLst>
      <p:ext uri="{BB962C8B-B14F-4D97-AF65-F5344CB8AC3E}">
        <p14:creationId xmlns:p14="http://schemas.microsoft.com/office/powerpoint/2010/main" val="2685962613"/>
      </p:ext>
    </p:extLst>
  </p:cSld>
  <p:clrMapOvr>
    <a:masterClrMapping/>
  </p:clrMapOvr>
  <mc:AlternateContent xmlns:mc="http://schemas.openxmlformats.org/markup-compatibility/2006">
    <mc:Choice xmlns:p14="http://schemas.microsoft.com/office/powerpoint/2010/main" Requires="p14">
      <p:transition spd="slow" p14:dur="5000" advClick="0" advTm="14000">
        <p:cover/>
      </p:transition>
    </mc:Choice>
    <mc:Fallback>
      <p:transition spd="slow" advClick="0" advTm="14000">
        <p:cover/>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45B3A60-FA9B-379E-5E06-B0DC855B787D}"/>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74435DD3-10B0-D8AE-14A3-4A0447D63E37}"/>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939B4EFB-D476-436E-CB6A-94282F8EFA0E}"/>
              </a:ext>
            </a:extLst>
          </p:cNvPr>
          <p:cNvSpPr>
            <a:spLocks noGrp="1"/>
          </p:cNvSpPr>
          <p:nvPr>
            <p:ph type="dt" sz="half" idx="10"/>
          </p:nvPr>
        </p:nvSpPr>
        <p:spPr/>
        <p:txBody>
          <a:bodyPr/>
          <a:lstStyle/>
          <a:p>
            <a:fld id="{65CA4CB8-FFF4-409A-950E-99FEB69A89B7}" type="datetimeFigureOut">
              <a:rPr lang="fr-FR" smtClean="0"/>
              <a:t>01/10/2023</a:t>
            </a:fld>
            <a:endParaRPr lang="fr-FR"/>
          </a:p>
        </p:txBody>
      </p:sp>
      <p:sp>
        <p:nvSpPr>
          <p:cNvPr id="5" name="Espace réservé du pied de page 4">
            <a:extLst>
              <a:ext uri="{FF2B5EF4-FFF2-40B4-BE49-F238E27FC236}">
                <a16:creationId xmlns:a16="http://schemas.microsoft.com/office/drawing/2014/main" id="{D9C839DB-1C5D-1414-9CB8-89705FB784A1}"/>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956BD727-9AC5-BDA0-7226-3A301566F768}"/>
              </a:ext>
            </a:extLst>
          </p:cNvPr>
          <p:cNvSpPr>
            <a:spLocks noGrp="1"/>
          </p:cNvSpPr>
          <p:nvPr>
            <p:ph type="sldNum" sz="quarter" idx="12"/>
          </p:nvPr>
        </p:nvSpPr>
        <p:spPr/>
        <p:txBody>
          <a:bodyPr/>
          <a:lstStyle/>
          <a:p>
            <a:fld id="{69E12471-E305-46D2-A050-C9FF145B2EC1}" type="slidenum">
              <a:rPr lang="fr-FR" smtClean="0"/>
              <a:t>‹N°›</a:t>
            </a:fld>
            <a:endParaRPr lang="fr-FR"/>
          </a:p>
        </p:txBody>
      </p:sp>
    </p:spTree>
    <p:extLst>
      <p:ext uri="{BB962C8B-B14F-4D97-AF65-F5344CB8AC3E}">
        <p14:creationId xmlns:p14="http://schemas.microsoft.com/office/powerpoint/2010/main" val="3942692314"/>
      </p:ext>
    </p:extLst>
  </p:cSld>
  <p:clrMapOvr>
    <a:masterClrMapping/>
  </p:clrMapOvr>
  <mc:AlternateContent xmlns:mc="http://schemas.openxmlformats.org/markup-compatibility/2006">
    <mc:Choice xmlns:p14="http://schemas.microsoft.com/office/powerpoint/2010/main" Requires="p14">
      <p:transition spd="slow" p14:dur="5000" advClick="0" advTm="14000">
        <p:cover/>
      </p:transition>
    </mc:Choice>
    <mc:Fallback>
      <p:transition spd="slow" advClick="0" advTm="14000">
        <p:cover/>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036D2D0-0FDA-D492-53F0-D4B798C415EC}"/>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77922017-21EB-A03A-1CDC-43F6F93FA689}"/>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E45BCE10-BDFF-A997-D01A-C86B42E29D76}"/>
              </a:ext>
            </a:extLst>
          </p:cNvPr>
          <p:cNvSpPr>
            <a:spLocks noGrp="1"/>
          </p:cNvSpPr>
          <p:nvPr>
            <p:ph type="dt" sz="half" idx="10"/>
          </p:nvPr>
        </p:nvSpPr>
        <p:spPr/>
        <p:txBody>
          <a:bodyPr/>
          <a:lstStyle/>
          <a:p>
            <a:fld id="{65CA4CB8-FFF4-409A-950E-99FEB69A89B7}" type="datetimeFigureOut">
              <a:rPr lang="fr-FR" smtClean="0"/>
              <a:t>01/10/2023</a:t>
            </a:fld>
            <a:endParaRPr lang="fr-FR"/>
          </a:p>
        </p:txBody>
      </p:sp>
      <p:sp>
        <p:nvSpPr>
          <p:cNvPr id="5" name="Espace réservé du pied de page 4">
            <a:extLst>
              <a:ext uri="{FF2B5EF4-FFF2-40B4-BE49-F238E27FC236}">
                <a16:creationId xmlns:a16="http://schemas.microsoft.com/office/drawing/2014/main" id="{FE7EB261-2916-45C1-02CB-C4CB92F5C44A}"/>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26C78673-5953-84E3-DE41-29AD2B7BEA21}"/>
              </a:ext>
            </a:extLst>
          </p:cNvPr>
          <p:cNvSpPr>
            <a:spLocks noGrp="1"/>
          </p:cNvSpPr>
          <p:nvPr>
            <p:ph type="sldNum" sz="quarter" idx="12"/>
          </p:nvPr>
        </p:nvSpPr>
        <p:spPr/>
        <p:txBody>
          <a:bodyPr/>
          <a:lstStyle/>
          <a:p>
            <a:fld id="{69E12471-E305-46D2-A050-C9FF145B2EC1}" type="slidenum">
              <a:rPr lang="fr-FR" smtClean="0"/>
              <a:t>‹N°›</a:t>
            </a:fld>
            <a:endParaRPr lang="fr-FR"/>
          </a:p>
        </p:txBody>
      </p:sp>
    </p:spTree>
    <p:extLst>
      <p:ext uri="{BB962C8B-B14F-4D97-AF65-F5344CB8AC3E}">
        <p14:creationId xmlns:p14="http://schemas.microsoft.com/office/powerpoint/2010/main" val="1971230343"/>
      </p:ext>
    </p:extLst>
  </p:cSld>
  <p:clrMapOvr>
    <a:masterClrMapping/>
  </p:clrMapOvr>
  <mc:AlternateContent xmlns:mc="http://schemas.openxmlformats.org/markup-compatibility/2006">
    <mc:Choice xmlns:p14="http://schemas.microsoft.com/office/powerpoint/2010/main" Requires="p14">
      <p:transition spd="slow" p14:dur="5000" advClick="0" advTm="14000">
        <p:cover/>
      </p:transition>
    </mc:Choice>
    <mc:Fallback>
      <p:transition spd="slow" advClick="0" advTm="14000">
        <p:cover/>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C561D74-F5EF-B473-8F85-B73C487D5E37}"/>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1A26B45A-1E66-FE5B-AA13-62910A671444}"/>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8872934C-4A3A-494E-4825-651B93887BB2}"/>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EE0B9FE5-70A8-65FD-C83F-C90FC116168B}"/>
              </a:ext>
            </a:extLst>
          </p:cNvPr>
          <p:cNvSpPr>
            <a:spLocks noGrp="1"/>
          </p:cNvSpPr>
          <p:nvPr>
            <p:ph type="dt" sz="half" idx="10"/>
          </p:nvPr>
        </p:nvSpPr>
        <p:spPr/>
        <p:txBody>
          <a:bodyPr/>
          <a:lstStyle/>
          <a:p>
            <a:fld id="{65CA4CB8-FFF4-409A-950E-99FEB69A89B7}" type="datetimeFigureOut">
              <a:rPr lang="fr-FR" smtClean="0"/>
              <a:t>01/10/2023</a:t>
            </a:fld>
            <a:endParaRPr lang="fr-FR"/>
          </a:p>
        </p:txBody>
      </p:sp>
      <p:sp>
        <p:nvSpPr>
          <p:cNvPr id="6" name="Espace réservé du pied de page 5">
            <a:extLst>
              <a:ext uri="{FF2B5EF4-FFF2-40B4-BE49-F238E27FC236}">
                <a16:creationId xmlns:a16="http://schemas.microsoft.com/office/drawing/2014/main" id="{370C92EB-39CA-989A-45CA-FD644538E527}"/>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3D664387-68D1-A381-C41E-2ECA79DA8C91}"/>
              </a:ext>
            </a:extLst>
          </p:cNvPr>
          <p:cNvSpPr>
            <a:spLocks noGrp="1"/>
          </p:cNvSpPr>
          <p:nvPr>
            <p:ph type="sldNum" sz="quarter" idx="12"/>
          </p:nvPr>
        </p:nvSpPr>
        <p:spPr/>
        <p:txBody>
          <a:bodyPr/>
          <a:lstStyle/>
          <a:p>
            <a:fld id="{69E12471-E305-46D2-A050-C9FF145B2EC1}" type="slidenum">
              <a:rPr lang="fr-FR" smtClean="0"/>
              <a:t>‹N°›</a:t>
            </a:fld>
            <a:endParaRPr lang="fr-FR"/>
          </a:p>
        </p:txBody>
      </p:sp>
    </p:spTree>
    <p:extLst>
      <p:ext uri="{BB962C8B-B14F-4D97-AF65-F5344CB8AC3E}">
        <p14:creationId xmlns:p14="http://schemas.microsoft.com/office/powerpoint/2010/main" val="2119817680"/>
      </p:ext>
    </p:extLst>
  </p:cSld>
  <p:clrMapOvr>
    <a:masterClrMapping/>
  </p:clrMapOvr>
  <mc:AlternateContent xmlns:mc="http://schemas.openxmlformats.org/markup-compatibility/2006">
    <mc:Choice xmlns:p14="http://schemas.microsoft.com/office/powerpoint/2010/main" Requires="p14">
      <p:transition spd="slow" p14:dur="5000" advClick="0" advTm="14000">
        <p:cover/>
      </p:transition>
    </mc:Choice>
    <mc:Fallback>
      <p:transition spd="slow" advClick="0" advTm="14000">
        <p:cover/>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321A582-2FB8-D848-C330-B1BA5F4104AB}"/>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BB05F3FF-F60B-AB50-99EB-5A29156D3EA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81725C01-8B4D-AC47-807B-70C8769458CF}"/>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C58B7813-B4C8-1EB5-D41D-96EC485BD81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14737ED5-9355-44B5-86A7-2367C9E2CEEC}"/>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11BCF7CE-1956-7C57-84FC-B560BB9782A4}"/>
              </a:ext>
            </a:extLst>
          </p:cNvPr>
          <p:cNvSpPr>
            <a:spLocks noGrp="1"/>
          </p:cNvSpPr>
          <p:nvPr>
            <p:ph type="dt" sz="half" idx="10"/>
          </p:nvPr>
        </p:nvSpPr>
        <p:spPr/>
        <p:txBody>
          <a:bodyPr/>
          <a:lstStyle/>
          <a:p>
            <a:fld id="{65CA4CB8-FFF4-409A-950E-99FEB69A89B7}" type="datetimeFigureOut">
              <a:rPr lang="fr-FR" smtClean="0"/>
              <a:t>01/10/2023</a:t>
            </a:fld>
            <a:endParaRPr lang="fr-FR"/>
          </a:p>
        </p:txBody>
      </p:sp>
      <p:sp>
        <p:nvSpPr>
          <p:cNvPr id="8" name="Espace réservé du pied de page 7">
            <a:extLst>
              <a:ext uri="{FF2B5EF4-FFF2-40B4-BE49-F238E27FC236}">
                <a16:creationId xmlns:a16="http://schemas.microsoft.com/office/drawing/2014/main" id="{8F95F3AA-C926-8578-60AA-FBA5B863C087}"/>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E7B409D0-8C1A-B3AB-ABBF-796C4EB48D6C}"/>
              </a:ext>
            </a:extLst>
          </p:cNvPr>
          <p:cNvSpPr>
            <a:spLocks noGrp="1"/>
          </p:cNvSpPr>
          <p:nvPr>
            <p:ph type="sldNum" sz="quarter" idx="12"/>
          </p:nvPr>
        </p:nvSpPr>
        <p:spPr/>
        <p:txBody>
          <a:bodyPr/>
          <a:lstStyle/>
          <a:p>
            <a:fld id="{69E12471-E305-46D2-A050-C9FF145B2EC1}" type="slidenum">
              <a:rPr lang="fr-FR" smtClean="0"/>
              <a:t>‹N°›</a:t>
            </a:fld>
            <a:endParaRPr lang="fr-FR"/>
          </a:p>
        </p:txBody>
      </p:sp>
    </p:spTree>
    <p:extLst>
      <p:ext uri="{BB962C8B-B14F-4D97-AF65-F5344CB8AC3E}">
        <p14:creationId xmlns:p14="http://schemas.microsoft.com/office/powerpoint/2010/main" val="1016055869"/>
      </p:ext>
    </p:extLst>
  </p:cSld>
  <p:clrMapOvr>
    <a:masterClrMapping/>
  </p:clrMapOvr>
  <mc:AlternateContent xmlns:mc="http://schemas.openxmlformats.org/markup-compatibility/2006">
    <mc:Choice xmlns:p14="http://schemas.microsoft.com/office/powerpoint/2010/main" Requires="p14">
      <p:transition spd="slow" p14:dur="5000" advClick="0" advTm="14000">
        <p:cover/>
      </p:transition>
    </mc:Choice>
    <mc:Fallback>
      <p:transition spd="slow" advClick="0" advTm="14000">
        <p:cover/>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E6F010B-3FB6-3DED-608F-19FD2CD933D9}"/>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BEB9C00A-3DC2-83FE-0B28-03C618586AD1}"/>
              </a:ext>
            </a:extLst>
          </p:cNvPr>
          <p:cNvSpPr>
            <a:spLocks noGrp="1"/>
          </p:cNvSpPr>
          <p:nvPr>
            <p:ph type="dt" sz="half" idx="10"/>
          </p:nvPr>
        </p:nvSpPr>
        <p:spPr/>
        <p:txBody>
          <a:bodyPr/>
          <a:lstStyle/>
          <a:p>
            <a:fld id="{65CA4CB8-FFF4-409A-950E-99FEB69A89B7}" type="datetimeFigureOut">
              <a:rPr lang="fr-FR" smtClean="0"/>
              <a:t>01/10/2023</a:t>
            </a:fld>
            <a:endParaRPr lang="fr-FR"/>
          </a:p>
        </p:txBody>
      </p:sp>
      <p:sp>
        <p:nvSpPr>
          <p:cNvPr id="4" name="Espace réservé du pied de page 3">
            <a:extLst>
              <a:ext uri="{FF2B5EF4-FFF2-40B4-BE49-F238E27FC236}">
                <a16:creationId xmlns:a16="http://schemas.microsoft.com/office/drawing/2014/main" id="{EBE869B6-8F2A-3A84-8455-23EE709E486F}"/>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801FE07F-75E4-33CC-8EF7-B0A74A46FBB5}"/>
              </a:ext>
            </a:extLst>
          </p:cNvPr>
          <p:cNvSpPr>
            <a:spLocks noGrp="1"/>
          </p:cNvSpPr>
          <p:nvPr>
            <p:ph type="sldNum" sz="quarter" idx="12"/>
          </p:nvPr>
        </p:nvSpPr>
        <p:spPr/>
        <p:txBody>
          <a:bodyPr/>
          <a:lstStyle/>
          <a:p>
            <a:fld id="{69E12471-E305-46D2-A050-C9FF145B2EC1}" type="slidenum">
              <a:rPr lang="fr-FR" smtClean="0"/>
              <a:t>‹N°›</a:t>
            </a:fld>
            <a:endParaRPr lang="fr-FR"/>
          </a:p>
        </p:txBody>
      </p:sp>
    </p:spTree>
    <p:extLst>
      <p:ext uri="{BB962C8B-B14F-4D97-AF65-F5344CB8AC3E}">
        <p14:creationId xmlns:p14="http://schemas.microsoft.com/office/powerpoint/2010/main" val="855819725"/>
      </p:ext>
    </p:extLst>
  </p:cSld>
  <p:clrMapOvr>
    <a:masterClrMapping/>
  </p:clrMapOvr>
  <mc:AlternateContent xmlns:mc="http://schemas.openxmlformats.org/markup-compatibility/2006">
    <mc:Choice xmlns:p14="http://schemas.microsoft.com/office/powerpoint/2010/main" Requires="p14">
      <p:transition spd="slow" p14:dur="5000" advClick="0" advTm="14000">
        <p:cover/>
      </p:transition>
    </mc:Choice>
    <mc:Fallback>
      <p:transition spd="slow" advClick="0" advTm="14000">
        <p:cover/>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3E5875E8-87F2-E320-F22C-B480E9BAF7BA}"/>
              </a:ext>
            </a:extLst>
          </p:cNvPr>
          <p:cNvSpPr>
            <a:spLocks noGrp="1"/>
          </p:cNvSpPr>
          <p:nvPr>
            <p:ph type="dt" sz="half" idx="10"/>
          </p:nvPr>
        </p:nvSpPr>
        <p:spPr/>
        <p:txBody>
          <a:bodyPr/>
          <a:lstStyle/>
          <a:p>
            <a:fld id="{65CA4CB8-FFF4-409A-950E-99FEB69A89B7}" type="datetimeFigureOut">
              <a:rPr lang="fr-FR" smtClean="0"/>
              <a:t>01/10/2023</a:t>
            </a:fld>
            <a:endParaRPr lang="fr-FR"/>
          </a:p>
        </p:txBody>
      </p:sp>
      <p:sp>
        <p:nvSpPr>
          <p:cNvPr id="3" name="Espace réservé du pied de page 2">
            <a:extLst>
              <a:ext uri="{FF2B5EF4-FFF2-40B4-BE49-F238E27FC236}">
                <a16:creationId xmlns:a16="http://schemas.microsoft.com/office/drawing/2014/main" id="{6CF7D008-C1B0-59E3-73EA-65A2D620D1E4}"/>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638CA4BA-A353-E980-2377-B386035C48AA}"/>
              </a:ext>
            </a:extLst>
          </p:cNvPr>
          <p:cNvSpPr>
            <a:spLocks noGrp="1"/>
          </p:cNvSpPr>
          <p:nvPr>
            <p:ph type="sldNum" sz="quarter" idx="12"/>
          </p:nvPr>
        </p:nvSpPr>
        <p:spPr/>
        <p:txBody>
          <a:bodyPr/>
          <a:lstStyle/>
          <a:p>
            <a:fld id="{69E12471-E305-46D2-A050-C9FF145B2EC1}" type="slidenum">
              <a:rPr lang="fr-FR" smtClean="0"/>
              <a:t>‹N°›</a:t>
            </a:fld>
            <a:endParaRPr lang="fr-FR"/>
          </a:p>
        </p:txBody>
      </p:sp>
    </p:spTree>
    <p:extLst>
      <p:ext uri="{BB962C8B-B14F-4D97-AF65-F5344CB8AC3E}">
        <p14:creationId xmlns:p14="http://schemas.microsoft.com/office/powerpoint/2010/main" val="1365544219"/>
      </p:ext>
    </p:extLst>
  </p:cSld>
  <p:clrMapOvr>
    <a:masterClrMapping/>
  </p:clrMapOvr>
  <mc:AlternateContent xmlns:mc="http://schemas.openxmlformats.org/markup-compatibility/2006">
    <mc:Choice xmlns:p14="http://schemas.microsoft.com/office/powerpoint/2010/main" Requires="p14">
      <p:transition spd="slow" p14:dur="5000" advClick="0" advTm="14000">
        <p:cover/>
      </p:transition>
    </mc:Choice>
    <mc:Fallback>
      <p:transition spd="slow" advClick="0" advTm="14000">
        <p:cover/>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526909C-B822-B900-1459-867C1F4F8EB4}"/>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CDEA515A-0116-F9FD-E3EE-BE745CCF886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D5D9E2D7-C704-C6BB-9B78-185064DEA7B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58849A59-E95B-D8FE-A685-458B8C37A3D5}"/>
              </a:ext>
            </a:extLst>
          </p:cNvPr>
          <p:cNvSpPr>
            <a:spLocks noGrp="1"/>
          </p:cNvSpPr>
          <p:nvPr>
            <p:ph type="dt" sz="half" idx="10"/>
          </p:nvPr>
        </p:nvSpPr>
        <p:spPr/>
        <p:txBody>
          <a:bodyPr/>
          <a:lstStyle/>
          <a:p>
            <a:fld id="{65CA4CB8-FFF4-409A-950E-99FEB69A89B7}" type="datetimeFigureOut">
              <a:rPr lang="fr-FR" smtClean="0"/>
              <a:t>01/10/2023</a:t>
            </a:fld>
            <a:endParaRPr lang="fr-FR"/>
          </a:p>
        </p:txBody>
      </p:sp>
      <p:sp>
        <p:nvSpPr>
          <p:cNvPr id="6" name="Espace réservé du pied de page 5">
            <a:extLst>
              <a:ext uri="{FF2B5EF4-FFF2-40B4-BE49-F238E27FC236}">
                <a16:creationId xmlns:a16="http://schemas.microsoft.com/office/drawing/2014/main" id="{1C5370E2-C4D5-5013-4A6E-D6C5FE43D55C}"/>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94658066-BF05-5096-F33E-3E4880CB076D}"/>
              </a:ext>
            </a:extLst>
          </p:cNvPr>
          <p:cNvSpPr>
            <a:spLocks noGrp="1"/>
          </p:cNvSpPr>
          <p:nvPr>
            <p:ph type="sldNum" sz="quarter" idx="12"/>
          </p:nvPr>
        </p:nvSpPr>
        <p:spPr/>
        <p:txBody>
          <a:bodyPr/>
          <a:lstStyle/>
          <a:p>
            <a:fld id="{69E12471-E305-46D2-A050-C9FF145B2EC1}" type="slidenum">
              <a:rPr lang="fr-FR" smtClean="0"/>
              <a:t>‹N°›</a:t>
            </a:fld>
            <a:endParaRPr lang="fr-FR"/>
          </a:p>
        </p:txBody>
      </p:sp>
    </p:spTree>
    <p:extLst>
      <p:ext uri="{BB962C8B-B14F-4D97-AF65-F5344CB8AC3E}">
        <p14:creationId xmlns:p14="http://schemas.microsoft.com/office/powerpoint/2010/main" val="553815476"/>
      </p:ext>
    </p:extLst>
  </p:cSld>
  <p:clrMapOvr>
    <a:masterClrMapping/>
  </p:clrMapOvr>
  <mc:AlternateContent xmlns:mc="http://schemas.openxmlformats.org/markup-compatibility/2006">
    <mc:Choice xmlns:p14="http://schemas.microsoft.com/office/powerpoint/2010/main" Requires="p14">
      <p:transition spd="slow" p14:dur="5000" advClick="0" advTm="14000">
        <p:cover/>
      </p:transition>
    </mc:Choice>
    <mc:Fallback>
      <p:transition spd="slow" advClick="0" advTm="14000">
        <p:cover/>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34800AF-2150-531B-7A97-09B3D33B4CE7}"/>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49659729-87A0-28E8-D29B-0377D3C5C64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3D6ADCD2-F8F8-FA77-E33C-007CBD63DBB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2D5D73A5-AF44-99BA-E04D-0643D7B95D75}"/>
              </a:ext>
            </a:extLst>
          </p:cNvPr>
          <p:cNvSpPr>
            <a:spLocks noGrp="1"/>
          </p:cNvSpPr>
          <p:nvPr>
            <p:ph type="dt" sz="half" idx="10"/>
          </p:nvPr>
        </p:nvSpPr>
        <p:spPr/>
        <p:txBody>
          <a:bodyPr/>
          <a:lstStyle/>
          <a:p>
            <a:fld id="{65CA4CB8-FFF4-409A-950E-99FEB69A89B7}" type="datetimeFigureOut">
              <a:rPr lang="fr-FR" smtClean="0"/>
              <a:t>01/10/2023</a:t>
            </a:fld>
            <a:endParaRPr lang="fr-FR"/>
          </a:p>
        </p:txBody>
      </p:sp>
      <p:sp>
        <p:nvSpPr>
          <p:cNvPr id="6" name="Espace réservé du pied de page 5">
            <a:extLst>
              <a:ext uri="{FF2B5EF4-FFF2-40B4-BE49-F238E27FC236}">
                <a16:creationId xmlns:a16="http://schemas.microsoft.com/office/drawing/2014/main" id="{AEB71CF4-004F-C650-E8A5-E3C7B1569C5B}"/>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FA985F2F-A9BF-8B58-1BB8-073BD4D5F225}"/>
              </a:ext>
            </a:extLst>
          </p:cNvPr>
          <p:cNvSpPr>
            <a:spLocks noGrp="1"/>
          </p:cNvSpPr>
          <p:nvPr>
            <p:ph type="sldNum" sz="quarter" idx="12"/>
          </p:nvPr>
        </p:nvSpPr>
        <p:spPr/>
        <p:txBody>
          <a:bodyPr/>
          <a:lstStyle/>
          <a:p>
            <a:fld id="{69E12471-E305-46D2-A050-C9FF145B2EC1}" type="slidenum">
              <a:rPr lang="fr-FR" smtClean="0"/>
              <a:t>‹N°›</a:t>
            </a:fld>
            <a:endParaRPr lang="fr-FR"/>
          </a:p>
        </p:txBody>
      </p:sp>
    </p:spTree>
    <p:extLst>
      <p:ext uri="{BB962C8B-B14F-4D97-AF65-F5344CB8AC3E}">
        <p14:creationId xmlns:p14="http://schemas.microsoft.com/office/powerpoint/2010/main" val="3689867659"/>
      </p:ext>
    </p:extLst>
  </p:cSld>
  <p:clrMapOvr>
    <a:masterClrMapping/>
  </p:clrMapOvr>
  <mc:AlternateContent xmlns:mc="http://schemas.openxmlformats.org/markup-compatibility/2006">
    <mc:Choice xmlns:p14="http://schemas.microsoft.com/office/powerpoint/2010/main" Requires="p14">
      <p:transition spd="slow" p14:dur="5000" advClick="0" advTm="14000">
        <p:cover/>
      </p:transition>
    </mc:Choice>
    <mc:Fallback>
      <p:transition spd="slow" advClick="0" advTm="14000">
        <p:cover/>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C2C2F76-E5D2-3ED9-5DBC-092FB6455E48}"/>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65AEE00D-BFEC-EAA2-8054-C95E666766E7}"/>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CD44192F-A5F7-D14C-CBFD-2568227E3E9D}"/>
              </a:ext>
            </a:extLst>
          </p:cNvPr>
          <p:cNvSpPr>
            <a:spLocks noGrp="1"/>
          </p:cNvSpPr>
          <p:nvPr>
            <p:ph type="dt" sz="half" idx="10"/>
          </p:nvPr>
        </p:nvSpPr>
        <p:spPr/>
        <p:txBody>
          <a:bodyPr/>
          <a:lstStyle/>
          <a:p>
            <a:fld id="{65CA4CB8-FFF4-409A-950E-99FEB69A89B7}" type="datetimeFigureOut">
              <a:rPr lang="fr-FR" smtClean="0"/>
              <a:t>01/10/2023</a:t>
            </a:fld>
            <a:endParaRPr lang="fr-FR"/>
          </a:p>
        </p:txBody>
      </p:sp>
      <p:sp>
        <p:nvSpPr>
          <p:cNvPr id="5" name="Espace réservé du pied de page 4">
            <a:extLst>
              <a:ext uri="{FF2B5EF4-FFF2-40B4-BE49-F238E27FC236}">
                <a16:creationId xmlns:a16="http://schemas.microsoft.com/office/drawing/2014/main" id="{1CCF6D25-A213-EE63-C705-A92DAB3ECAAD}"/>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EC42B3B4-E252-B1B8-5083-D450B54F08C7}"/>
              </a:ext>
            </a:extLst>
          </p:cNvPr>
          <p:cNvSpPr>
            <a:spLocks noGrp="1"/>
          </p:cNvSpPr>
          <p:nvPr>
            <p:ph type="sldNum" sz="quarter" idx="12"/>
          </p:nvPr>
        </p:nvSpPr>
        <p:spPr/>
        <p:txBody>
          <a:bodyPr/>
          <a:lstStyle/>
          <a:p>
            <a:fld id="{69E12471-E305-46D2-A050-C9FF145B2EC1}" type="slidenum">
              <a:rPr lang="fr-FR" smtClean="0"/>
              <a:t>‹N°›</a:t>
            </a:fld>
            <a:endParaRPr lang="fr-FR"/>
          </a:p>
        </p:txBody>
      </p:sp>
    </p:spTree>
    <p:extLst>
      <p:ext uri="{BB962C8B-B14F-4D97-AF65-F5344CB8AC3E}">
        <p14:creationId xmlns:p14="http://schemas.microsoft.com/office/powerpoint/2010/main" val="945055830"/>
      </p:ext>
    </p:extLst>
  </p:cSld>
  <p:clrMapOvr>
    <a:masterClrMapping/>
  </p:clrMapOvr>
  <mc:AlternateContent xmlns:mc="http://schemas.openxmlformats.org/markup-compatibility/2006">
    <mc:Choice xmlns:p14="http://schemas.microsoft.com/office/powerpoint/2010/main" Requires="p14">
      <p:transition spd="slow" p14:dur="5000" advClick="0" advTm="14000">
        <p:cover/>
      </p:transition>
    </mc:Choice>
    <mc:Fallback>
      <p:transition spd="slow" advClick="0" advTm="14000">
        <p:cover/>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438CDBC4-5372-7F58-881A-8741DB78FF48}"/>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290D1E3C-C99D-B232-88ED-A6D8F21E2A64}"/>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25B28D0A-EED5-7861-95C5-A6DC0FA9D8AE}"/>
              </a:ext>
            </a:extLst>
          </p:cNvPr>
          <p:cNvSpPr>
            <a:spLocks noGrp="1"/>
          </p:cNvSpPr>
          <p:nvPr>
            <p:ph type="dt" sz="half" idx="10"/>
          </p:nvPr>
        </p:nvSpPr>
        <p:spPr/>
        <p:txBody>
          <a:bodyPr/>
          <a:lstStyle/>
          <a:p>
            <a:fld id="{65CA4CB8-FFF4-409A-950E-99FEB69A89B7}" type="datetimeFigureOut">
              <a:rPr lang="fr-FR" smtClean="0"/>
              <a:t>01/10/2023</a:t>
            </a:fld>
            <a:endParaRPr lang="fr-FR"/>
          </a:p>
        </p:txBody>
      </p:sp>
      <p:sp>
        <p:nvSpPr>
          <p:cNvPr id="5" name="Espace réservé du pied de page 4">
            <a:extLst>
              <a:ext uri="{FF2B5EF4-FFF2-40B4-BE49-F238E27FC236}">
                <a16:creationId xmlns:a16="http://schemas.microsoft.com/office/drawing/2014/main" id="{A98B2A55-F845-3315-9F52-E4615008142F}"/>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0E15812E-2363-45DB-AED1-BAA9C732B936}"/>
              </a:ext>
            </a:extLst>
          </p:cNvPr>
          <p:cNvSpPr>
            <a:spLocks noGrp="1"/>
          </p:cNvSpPr>
          <p:nvPr>
            <p:ph type="sldNum" sz="quarter" idx="12"/>
          </p:nvPr>
        </p:nvSpPr>
        <p:spPr/>
        <p:txBody>
          <a:bodyPr/>
          <a:lstStyle/>
          <a:p>
            <a:fld id="{69E12471-E305-46D2-A050-C9FF145B2EC1}" type="slidenum">
              <a:rPr lang="fr-FR" smtClean="0"/>
              <a:t>‹N°›</a:t>
            </a:fld>
            <a:endParaRPr lang="fr-FR"/>
          </a:p>
        </p:txBody>
      </p:sp>
    </p:spTree>
    <p:extLst>
      <p:ext uri="{BB962C8B-B14F-4D97-AF65-F5344CB8AC3E}">
        <p14:creationId xmlns:p14="http://schemas.microsoft.com/office/powerpoint/2010/main" val="2943787303"/>
      </p:ext>
    </p:extLst>
  </p:cSld>
  <p:clrMapOvr>
    <a:masterClrMapping/>
  </p:clrMapOvr>
  <mc:AlternateContent xmlns:mc="http://schemas.openxmlformats.org/markup-compatibility/2006">
    <mc:Choice xmlns:p14="http://schemas.microsoft.com/office/powerpoint/2010/main" Requires="p14">
      <p:transition spd="slow" p14:dur="5000" advClick="0" advTm="14000">
        <p:cover/>
      </p:transition>
    </mc:Choice>
    <mc:Fallback>
      <p:transition spd="slow" advClick="0" advTm="14000">
        <p:cover/>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441D28B6-3BE4-D947-14C2-5F76B593197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B99E2F34-8D77-BAAA-F02F-C6826639B57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0D247E62-F06D-8EA0-EEE6-D7372573719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5CA4CB8-FFF4-409A-950E-99FEB69A89B7}" type="datetimeFigureOut">
              <a:rPr lang="fr-FR" smtClean="0"/>
              <a:t>01/10/2023</a:t>
            </a:fld>
            <a:endParaRPr lang="fr-FR"/>
          </a:p>
        </p:txBody>
      </p:sp>
      <p:sp>
        <p:nvSpPr>
          <p:cNvPr id="5" name="Espace réservé du pied de page 4">
            <a:extLst>
              <a:ext uri="{FF2B5EF4-FFF2-40B4-BE49-F238E27FC236}">
                <a16:creationId xmlns:a16="http://schemas.microsoft.com/office/drawing/2014/main" id="{1DF84208-B905-3DC2-6A84-B6AE0B0EEBC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3B6DAC32-089A-0514-561E-DFC1789691B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9E12471-E305-46D2-A050-C9FF145B2EC1}" type="slidenum">
              <a:rPr lang="fr-FR" smtClean="0"/>
              <a:t>‹N°›</a:t>
            </a:fld>
            <a:endParaRPr lang="fr-FR"/>
          </a:p>
        </p:txBody>
      </p:sp>
    </p:spTree>
    <p:extLst>
      <p:ext uri="{BB962C8B-B14F-4D97-AF65-F5344CB8AC3E}">
        <p14:creationId xmlns:p14="http://schemas.microsoft.com/office/powerpoint/2010/main" val="3240544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5000" advClick="0" advTm="14000">
        <p:cover/>
      </p:transition>
    </mc:Choice>
    <mc:Fallback>
      <p:transition spd="slow" advClick="0" advTm="14000">
        <p:cover/>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nuage, bâtiment&#10;&#10;Description générée automatiquement">
            <a:extLst>
              <a:ext uri="{FF2B5EF4-FFF2-40B4-BE49-F238E27FC236}">
                <a16:creationId xmlns:a16="http://schemas.microsoft.com/office/drawing/2014/main" id="{B4BC2BDE-646C-8010-40F3-8F6924D01175}"/>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236968" y="639000"/>
            <a:ext cx="7440000" cy="5580000"/>
          </a:xfrm>
          <a:prstGeom prst="rect">
            <a:avLst/>
          </a:prstGeom>
          <a:ln w="76200" cmpd="dbl">
            <a:solidFill>
              <a:schemeClr val="bg1"/>
            </a:solidFill>
          </a:ln>
        </p:spPr>
      </p:pic>
      <p:sp>
        <p:nvSpPr>
          <p:cNvPr id="4" name="ZoneTexte 3">
            <a:extLst>
              <a:ext uri="{FF2B5EF4-FFF2-40B4-BE49-F238E27FC236}">
                <a16:creationId xmlns:a16="http://schemas.microsoft.com/office/drawing/2014/main" id="{844B67CC-E05E-CD67-2E79-771516EFAB6F}"/>
              </a:ext>
            </a:extLst>
          </p:cNvPr>
          <p:cNvSpPr txBox="1"/>
          <p:nvPr/>
        </p:nvSpPr>
        <p:spPr>
          <a:xfrm>
            <a:off x="3127513" y="5934238"/>
            <a:ext cx="8309113" cy="830997"/>
          </a:xfrm>
          <a:prstGeom prst="rect">
            <a:avLst/>
          </a:prstGeom>
          <a:noFill/>
        </p:spPr>
        <p:txBody>
          <a:bodyPr wrap="square" rtlCol="0">
            <a:spAutoFit/>
          </a:bodyPr>
          <a:lstStyle/>
          <a:p>
            <a:endParaRPr lang="fr-FR" sz="2400" b="1" i="1" dirty="0"/>
          </a:p>
          <a:p>
            <a:r>
              <a:rPr lang="fr-FR" sz="2400" b="1" i="1" dirty="0">
                <a:solidFill>
                  <a:schemeClr val="bg1"/>
                </a:solidFill>
              </a:rPr>
              <a:t>Façade de la basilique Notre-Dame de Beaune.</a:t>
            </a:r>
          </a:p>
        </p:txBody>
      </p:sp>
      <p:sp>
        <p:nvSpPr>
          <p:cNvPr id="5" name="ZoneTexte 4">
            <a:extLst>
              <a:ext uri="{FF2B5EF4-FFF2-40B4-BE49-F238E27FC236}">
                <a16:creationId xmlns:a16="http://schemas.microsoft.com/office/drawing/2014/main" id="{97CEFA65-B266-EEB1-E4CB-16EA7A74A6A4}"/>
              </a:ext>
            </a:extLst>
          </p:cNvPr>
          <p:cNvSpPr txBox="1"/>
          <p:nvPr/>
        </p:nvSpPr>
        <p:spPr>
          <a:xfrm>
            <a:off x="2214880" y="177335"/>
            <a:ext cx="8696075" cy="461665"/>
          </a:xfrm>
          <a:prstGeom prst="rect">
            <a:avLst/>
          </a:prstGeom>
          <a:noFill/>
        </p:spPr>
        <p:txBody>
          <a:bodyPr wrap="square" rtlCol="0">
            <a:spAutoFit/>
          </a:bodyPr>
          <a:lstStyle/>
          <a:p>
            <a:r>
              <a:rPr lang="fr-FR" sz="2400" b="1" dirty="0">
                <a:solidFill>
                  <a:schemeClr val="bg1"/>
                </a:solidFill>
              </a:rPr>
              <a:t>Lorient Vous Présente La commune De Beaune (Suite N°2 )</a:t>
            </a:r>
          </a:p>
        </p:txBody>
      </p:sp>
    </p:spTree>
    <p:extLst>
      <p:ext uri="{BB962C8B-B14F-4D97-AF65-F5344CB8AC3E}">
        <p14:creationId xmlns:p14="http://schemas.microsoft.com/office/powerpoint/2010/main" val="804080264"/>
      </p:ext>
    </p:extLst>
  </p:cSld>
  <p:clrMapOvr>
    <a:masterClrMapping/>
  </p:clrMapOvr>
  <mc:AlternateContent xmlns:mc="http://schemas.openxmlformats.org/markup-compatibility/2006">
    <mc:Choice xmlns:p14="http://schemas.microsoft.com/office/powerpoint/2010/main" Requires="p14">
      <p:transition spd="slow" p14:dur="5000" advClick="0" advTm="14000">
        <p:cover/>
        <p:sndAc>
          <p:stSnd loop="1">
            <p:snd r:embed="rId2" name="La Bourguignonne - Hymne de la Bourgogne.wav"/>
          </p:stSnd>
        </p:sndAc>
      </p:transition>
    </mc:Choice>
    <mc:Fallback>
      <p:transition spd="slow" advClick="0" advTm="14000">
        <p:cover/>
        <p:sndAc>
          <p:stSnd loop="1">
            <p:snd r:embed="rId2" name="La Bourguignonne - Hymne de la Bourgogne.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D65E8528-63D3-5004-42CA-97A02C5EA26E}"/>
              </a:ext>
            </a:extLst>
          </p:cNvPr>
          <p:cNvSpPr/>
          <p:nvPr/>
        </p:nvSpPr>
        <p:spPr>
          <a:xfrm>
            <a:off x="0" y="0"/>
            <a:ext cx="12192000" cy="68580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FR" sz="3600" b="1" dirty="0">
                <a:ln>
                  <a:solidFill>
                    <a:schemeClr val="accent6"/>
                  </a:solidFill>
                </a:ln>
                <a:solidFill>
                  <a:srgbClr val="FFFF00"/>
                </a:solidFill>
                <a:effectLst>
                  <a:glow rad="228600">
                    <a:schemeClr val="accent2">
                      <a:satMod val="175000"/>
                      <a:alpha val="40000"/>
                    </a:schemeClr>
                  </a:glow>
                </a:effectLst>
                <a:latin typeface="Algerian" panose="04020705040A02060702" pitchFamily="82" charset="0"/>
              </a:rPr>
              <a:t>Beaune est une cité fortifiée située au cœur de la région viticole de Bourgogne en France. Entourée de vignobles de la Côte d'Or, la ville aux rues pavées est célèbre pour sa vente aux enchères annuelle de vins qui a lieu dans les Hospices de Beaune. Reconnaissable à son toit de tuiles colorées aux motifs géométriques, cet ancien hôpital du XVe siècle est aujourd'hui devenu musée de l'Hôtel-Dieu et expose des chefs-d'œuvre tels que le Jugement dernier de Rogier van der Weyden.</a:t>
            </a:r>
          </a:p>
        </p:txBody>
      </p:sp>
    </p:spTree>
    <p:extLst>
      <p:ext uri="{BB962C8B-B14F-4D97-AF65-F5344CB8AC3E}">
        <p14:creationId xmlns:p14="http://schemas.microsoft.com/office/powerpoint/2010/main" val="1150353408"/>
      </p:ext>
    </p:extLst>
  </p:cSld>
  <p:clrMapOvr>
    <a:masterClrMapping/>
  </p:clrMapOvr>
  <mc:AlternateContent xmlns:mc="http://schemas.openxmlformats.org/markup-compatibility/2006">
    <mc:Choice xmlns:p14="http://schemas.microsoft.com/office/powerpoint/2010/main" Requires="p14">
      <p:transition spd="slow" p14:dur="5000" advClick="0" advTm="14000">
        <p:cover/>
      </p:transition>
    </mc:Choice>
    <mc:Fallback>
      <p:transition spd="slow" advClick="0" advTm="14000">
        <p:cover/>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descr="Une image contenant bâtiment, chapelle, cathédrale, coffre&#10;&#10;Description générée automatiquement">
            <a:extLst>
              <a:ext uri="{FF2B5EF4-FFF2-40B4-BE49-F238E27FC236}">
                <a16:creationId xmlns:a16="http://schemas.microsoft.com/office/drawing/2014/main" id="{18A60554-2341-E8A1-4FE1-FF8AACCF457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081642" y="189000"/>
            <a:ext cx="4858477" cy="6480000"/>
          </a:xfrm>
          <a:prstGeom prst="rect">
            <a:avLst/>
          </a:prstGeom>
          <a:ln w="76200" cmpd="dbl">
            <a:solidFill>
              <a:schemeClr val="bg1"/>
            </a:solidFill>
          </a:ln>
        </p:spPr>
      </p:pic>
      <p:sp>
        <p:nvSpPr>
          <p:cNvPr id="6" name="ZoneTexte 5">
            <a:extLst>
              <a:ext uri="{FF2B5EF4-FFF2-40B4-BE49-F238E27FC236}">
                <a16:creationId xmlns:a16="http://schemas.microsoft.com/office/drawing/2014/main" id="{5D9DDB97-EDE8-E30E-2CBE-D03B426E4CDD}"/>
              </a:ext>
            </a:extLst>
          </p:cNvPr>
          <p:cNvSpPr txBox="1"/>
          <p:nvPr/>
        </p:nvSpPr>
        <p:spPr>
          <a:xfrm>
            <a:off x="352684" y="2438546"/>
            <a:ext cx="3198899" cy="1569660"/>
          </a:xfrm>
          <a:prstGeom prst="rect">
            <a:avLst/>
          </a:prstGeom>
          <a:noFill/>
        </p:spPr>
        <p:txBody>
          <a:bodyPr wrap="square" rtlCol="0">
            <a:spAutoFit/>
          </a:bodyPr>
          <a:lstStyle/>
          <a:p>
            <a:r>
              <a:rPr lang="fr-FR" sz="2400" b="1" i="1" dirty="0">
                <a:solidFill>
                  <a:schemeClr val="bg1"/>
                </a:solidFill>
              </a:rPr>
              <a:t>Vue de l'intérieur de la nef de la basilique Notre-Dame de Beaune, en Côte-d'Or.</a:t>
            </a:r>
          </a:p>
        </p:txBody>
      </p:sp>
    </p:spTree>
    <p:extLst>
      <p:ext uri="{BB962C8B-B14F-4D97-AF65-F5344CB8AC3E}">
        <p14:creationId xmlns:p14="http://schemas.microsoft.com/office/powerpoint/2010/main" val="673794443"/>
      </p:ext>
    </p:extLst>
  </p:cSld>
  <p:clrMapOvr>
    <a:masterClrMapping/>
  </p:clrMapOvr>
  <mc:AlternateContent xmlns:mc="http://schemas.openxmlformats.org/markup-compatibility/2006">
    <mc:Choice xmlns:p14="http://schemas.microsoft.com/office/powerpoint/2010/main" Requires="p14">
      <p:transition spd="slow" p14:dur="5000" advClick="0" advTm="14000">
        <p:cover/>
      </p:transition>
    </mc:Choice>
    <mc:Fallback>
      <p:transition spd="slow" advClick="0" advTm="14000">
        <p:cover/>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chapelle, cathédrale, coffre&#10;&#10;Description générée automatiquement">
            <a:extLst>
              <a:ext uri="{FF2B5EF4-FFF2-40B4-BE49-F238E27FC236}">
                <a16:creationId xmlns:a16="http://schemas.microsoft.com/office/drawing/2014/main" id="{610CA4E3-74D5-8C30-B819-9134E288549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662607" y="189000"/>
            <a:ext cx="8667090" cy="6480000"/>
          </a:xfrm>
          <a:prstGeom prst="rect">
            <a:avLst/>
          </a:prstGeom>
          <a:ln w="76200" cmpd="dbl">
            <a:solidFill>
              <a:schemeClr val="bg1"/>
            </a:solidFill>
          </a:ln>
        </p:spPr>
      </p:pic>
      <p:sp>
        <p:nvSpPr>
          <p:cNvPr id="4" name="ZoneTexte 3">
            <a:extLst>
              <a:ext uri="{FF2B5EF4-FFF2-40B4-BE49-F238E27FC236}">
                <a16:creationId xmlns:a16="http://schemas.microsoft.com/office/drawing/2014/main" id="{CB854484-A58B-3991-9330-91EAF2083D05}"/>
              </a:ext>
            </a:extLst>
          </p:cNvPr>
          <p:cNvSpPr txBox="1"/>
          <p:nvPr/>
        </p:nvSpPr>
        <p:spPr>
          <a:xfrm>
            <a:off x="278296" y="1775791"/>
            <a:ext cx="2226365" cy="2677656"/>
          </a:xfrm>
          <a:prstGeom prst="rect">
            <a:avLst/>
          </a:prstGeom>
          <a:noFill/>
        </p:spPr>
        <p:txBody>
          <a:bodyPr wrap="square" rtlCol="0">
            <a:spAutoFit/>
          </a:bodyPr>
          <a:lstStyle/>
          <a:p>
            <a:r>
              <a:rPr lang="fr-FR" sz="2400" b="1" i="1" dirty="0">
                <a:solidFill>
                  <a:schemeClr val="bg1"/>
                </a:solidFill>
              </a:rPr>
              <a:t>Vue, depuis l'arrière du chœur, de la nef de la basilique Notre-Dame de Beaune, en Côte-d'Or.</a:t>
            </a:r>
          </a:p>
        </p:txBody>
      </p:sp>
    </p:spTree>
    <p:extLst>
      <p:ext uri="{BB962C8B-B14F-4D97-AF65-F5344CB8AC3E}">
        <p14:creationId xmlns:p14="http://schemas.microsoft.com/office/powerpoint/2010/main" val="4082852502"/>
      </p:ext>
    </p:extLst>
  </p:cSld>
  <p:clrMapOvr>
    <a:masterClrMapping/>
  </p:clrMapOvr>
  <mc:AlternateContent xmlns:mc="http://schemas.openxmlformats.org/markup-compatibility/2006">
    <mc:Choice xmlns:p14="http://schemas.microsoft.com/office/powerpoint/2010/main" Requires="p14">
      <p:transition spd="slow" p14:dur="5000" advClick="0" advTm="14000">
        <p:cover/>
      </p:transition>
    </mc:Choice>
    <mc:Fallback>
      <p:transition spd="slow" advClick="0" advTm="14000">
        <p:cover/>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Lieux sacrés, lieu de culte, chapelle&#10;&#10;Description générée automatiquement">
            <a:extLst>
              <a:ext uri="{FF2B5EF4-FFF2-40B4-BE49-F238E27FC236}">
                <a16:creationId xmlns:a16="http://schemas.microsoft.com/office/drawing/2014/main" id="{658EB3C0-C8CC-4894-3C63-B0529EC7A71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666761" y="189000"/>
            <a:ext cx="4858477" cy="6480000"/>
          </a:xfrm>
          <a:prstGeom prst="rect">
            <a:avLst/>
          </a:prstGeom>
          <a:ln w="76200" cmpd="dbl">
            <a:solidFill>
              <a:schemeClr val="bg1"/>
            </a:solidFill>
          </a:ln>
        </p:spPr>
      </p:pic>
      <p:sp>
        <p:nvSpPr>
          <p:cNvPr id="4" name="ZoneTexte 3">
            <a:extLst>
              <a:ext uri="{FF2B5EF4-FFF2-40B4-BE49-F238E27FC236}">
                <a16:creationId xmlns:a16="http://schemas.microsoft.com/office/drawing/2014/main" id="{1824E34B-00A7-3F0D-B9B5-133EE361864D}"/>
              </a:ext>
            </a:extLst>
          </p:cNvPr>
          <p:cNvSpPr txBox="1"/>
          <p:nvPr/>
        </p:nvSpPr>
        <p:spPr>
          <a:xfrm>
            <a:off x="8666922" y="2478157"/>
            <a:ext cx="3525078" cy="830997"/>
          </a:xfrm>
          <a:prstGeom prst="rect">
            <a:avLst/>
          </a:prstGeom>
          <a:noFill/>
        </p:spPr>
        <p:txBody>
          <a:bodyPr wrap="square" rtlCol="0">
            <a:spAutoFit/>
          </a:bodyPr>
          <a:lstStyle/>
          <a:p>
            <a:r>
              <a:rPr lang="fr-FR" sz="2400" b="1" i="1">
                <a:solidFill>
                  <a:schemeClr val="bg1"/>
                </a:solidFill>
              </a:rPr>
              <a:t>Collégiale Notre-Dame de Beaune</a:t>
            </a:r>
            <a:endParaRPr lang="fr-FR" sz="2400" b="1" i="1" dirty="0">
              <a:solidFill>
                <a:schemeClr val="bg1"/>
              </a:solidFill>
            </a:endParaRPr>
          </a:p>
        </p:txBody>
      </p:sp>
    </p:spTree>
    <p:extLst>
      <p:ext uri="{BB962C8B-B14F-4D97-AF65-F5344CB8AC3E}">
        <p14:creationId xmlns:p14="http://schemas.microsoft.com/office/powerpoint/2010/main" val="3225081979"/>
      </p:ext>
    </p:extLst>
  </p:cSld>
  <p:clrMapOvr>
    <a:masterClrMapping/>
  </p:clrMapOvr>
  <mc:AlternateContent xmlns:mc="http://schemas.openxmlformats.org/markup-compatibility/2006">
    <mc:Choice xmlns:p14="http://schemas.microsoft.com/office/powerpoint/2010/main" Requires="p14">
      <p:transition spd="slow" p14:dur="5000" advClick="0" advTm="14000">
        <p:cover/>
      </p:transition>
    </mc:Choice>
    <mc:Fallback>
      <p:transition spd="slow" advClick="0" advTm="14000">
        <p:cover/>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chapelle, Lieux sacrés, vitrail&#10;&#10;Description générée automatiquement">
            <a:extLst>
              <a:ext uri="{FF2B5EF4-FFF2-40B4-BE49-F238E27FC236}">
                <a16:creationId xmlns:a16="http://schemas.microsoft.com/office/drawing/2014/main" id="{BA44DFF7-EE10-B7BF-362B-29ECD30B8BA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874705" y="188423"/>
            <a:ext cx="4858477" cy="6480000"/>
          </a:xfrm>
          <a:prstGeom prst="rect">
            <a:avLst/>
          </a:prstGeom>
          <a:ln w="76200" cmpd="dbl">
            <a:solidFill>
              <a:schemeClr val="bg1"/>
            </a:solidFill>
          </a:ln>
        </p:spPr>
      </p:pic>
      <p:sp>
        <p:nvSpPr>
          <p:cNvPr id="4" name="ZoneTexte 3">
            <a:extLst>
              <a:ext uri="{FF2B5EF4-FFF2-40B4-BE49-F238E27FC236}">
                <a16:creationId xmlns:a16="http://schemas.microsoft.com/office/drawing/2014/main" id="{EF369520-B839-5EE0-7861-EFF60F5A8FF8}"/>
              </a:ext>
            </a:extLst>
          </p:cNvPr>
          <p:cNvSpPr txBox="1"/>
          <p:nvPr/>
        </p:nvSpPr>
        <p:spPr>
          <a:xfrm>
            <a:off x="574914" y="2703444"/>
            <a:ext cx="3299791" cy="830997"/>
          </a:xfrm>
          <a:prstGeom prst="rect">
            <a:avLst/>
          </a:prstGeom>
          <a:noFill/>
        </p:spPr>
        <p:txBody>
          <a:bodyPr wrap="square" rtlCol="0">
            <a:spAutoFit/>
          </a:bodyPr>
          <a:lstStyle/>
          <a:p>
            <a:r>
              <a:rPr lang="fr-FR" sz="2400" b="1" i="1" dirty="0">
                <a:solidFill>
                  <a:schemeClr val="bg1"/>
                </a:solidFill>
              </a:rPr>
              <a:t>Collégiale Notre-Dame de Beaune</a:t>
            </a:r>
          </a:p>
        </p:txBody>
      </p:sp>
    </p:spTree>
    <p:extLst>
      <p:ext uri="{BB962C8B-B14F-4D97-AF65-F5344CB8AC3E}">
        <p14:creationId xmlns:p14="http://schemas.microsoft.com/office/powerpoint/2010/main" val="3930082322"/>
      </p:ext>
    </p:extLst>
  </p:cSld>
  <p:clrMapOvr>
    <a:masterClrMapping/>
  </p:clrMapOvr>
  <mc:AlternateContent xmlns:mc="http://schemas.openxmlformats.org/markup-compatibility/2006">
    <mc:Choice xmlns:p14="http://schemas.microsoft.com/office/powerpoint/2010/main" Requires="p14">
      <p:transition spd="slow" p14:dur="5000" advClick="0" advTm="14000">
        <p:cover/>
      </p:transition>
    </mc:Choice>
    <mc:Fallback>
      <p:transition spd="slow" advClick="0" advTm="14000">
        <p:cover/>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vitrail, chapelle, Lieux sacrés&#10;&#10;Description générée automatiquement">
            <a:extLst>
              <a:ext uri="{FF2B5EF4-FFF2-40B4-BE49-F238E27FC236}">
                <a16:creationId xmlns:a16="http://schemas.microsoft.com/office/drawing/2014/main" id="{1BC752D1-A244-28E9-A790-40F4C8415F5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64809" y="189000"/>
            <a:ext cx="4858477" cy="6480000"/>
          </a:xfrm>
          <a:prstGeom prst="rect">
            <a:avLst/>
          </a:prstGeom>
          <a:ln w="76200" cmpd="dbl">
            <a:solidFill>
              <a:schemeClr val="bg1"/>
            </a:solidFill>
          </a:ln>
        </p:spPr>
      </p:pic>
      <p:sp>
        <p:nvSpPr>
          <p:cNvPr id="4" name="ZoneTexte 3">
            <a:extLst>
              <a:ext uri="{FF2B5EF4-FFF2-40B4-BE49-F238E27FC236}">
                <a16:creationId xmlns:a16="http://schemas.microsoft.com/office/drawing/2014/main" id="{DE29320D-0280-F6B5-83F8-BAE61B959D58}"/>
              </a:ext>
            </a:extLst>
          </p:cNvPr>
          <p:cNvSpPr txBox="1"/>
          <p:nvPr/>
        </p:nvSpPr>
        <p:spPr>
          <a:xfrm>
            <a:off x="8560904" y="2729948"/>
            <a:ext cx="3737113" cy="1107996"/>
          </a:xfrm>
          <a:prstGeom prst="rect">
            <a:avLst/>
          </a:prstGeom>
          <a:noFill/>
        </p:spPr>
        <p:txBody>
          <a:bodyPr wrap="square" rtlCol="0">
            <a:spAutoFit/>
          </a:bodyPr>
          <a:lstStyle/>
          <a:p>
            <a:endParaRPr lang="fr-FR" i="1" dirty="0">
              <a:solidFill>
                <a:schemeClr val="bg1"/>
              </a:solidFill>
            </a:endParaRPr>
          </a:p>
          <a:p>
            <a:r>
              <a:rPr lang="fr-FR" sz="2400" b="1" i="1" dirty="0">
                <a:solidFill>
                  <a:schemeClr val="bg1"/>
                </a:solidFill>
              </a:rPr>
              <a:t>Collégiale Notre-Dame de Beaune</a:t>
            </a:r>
          </a:p>
        </p:txBody>
      </p:sp>
    </p:spTree>
    <p:extLst>
      <p:ext uri="{BB962C8B-B14F-4D97-AF65-F5344CB8AC3E}">
        <p14:creationId xmlns:p14="http://schemas.microsoft.com/office/powerpoint/2010/main" val="3793614336"/>
      </p:ext>
    </p:extLst>
  </p:cSld>
  <p:clrMapOvr>
    <a:masterClrMapping/>
  </p:clrMapOvr>
  <mc:AlternateContent xmlns:mc="http://schemas.openxmlformats.org/markup-compatibility/2006">
    <mc:Choice xmlns:p14="http://schemas.microsoft.com/office/powerpoint/2010/main" Requires="p14">
      <p:transition spd="slow" p14:dur="5000" advClick="0" advTm="14000">
        <p:cover/>
      </p:transition>
    </mc:Choice>
    <mc:Fallback>
      <p:transition spd="slow" advClick="0" advTm="14000">
        <p:cover/>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bâtiment, Véhicule terrestre&#10;&#10;Description générée automatiquement">
            <a:extLst>
              <a:ext uri="{FF2B5EF4-FFF2-40B4-BE49-F238E27FC236}">
                <a16:creationId xmlns:a16="http://schemas.microsoft.com/office/drawing/2014/main" id="{B0CCC5AB-6BC7-D798-40AA-15A0DAE5B52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392531" y="189000"/>
            <a:ext cx="4858477" cy="6480000"/>
          </a:xfrm>
          <a:prstGeom prst="rect">
            <a:avLst/>
          </a:prstGeom>
          <a:ln w="76200" cmpd="dbl">
            <a:solidFill>
              <a:schemeClr val="bg1"/>
            </a:solidFill>
          </a:ln>
        </p:spPr>
      </p:pic>
      <p:sp>
        <p:nvSpPr>
          <p:cNvPr id="4" name="ZoneTexte 3">
            <a:extLst>
              <a:ext uri="{FF2B5EF4-FFF2-40B4-BE49-F238E27FC236}">
                <a16:creationId xmlns:a16="http://schemas.microsoft.com/office/drawing/2014/main" id="{43DB31B3-A2B9-C372-0677-1D285992415C}"/>
              </a:ext>
            </a:extLst>
          </p:cNvPr>
          <p:cNvSpPr txBox="1"/>
          <p:nvPr/>
        </p:nvSpPr>
        <p:spPr>
          <a:xfrm>
            <a:off x="265043" y="2690336"/>
            <a:ext cx="3392531" cy="738664"/>
          </a:xfrm>
          <a:prstGeom prst="rect">
            <a:avLst/>
          </a:prstGeom>
          <a:noFill/>
        </p:spPr>
        <p:txBody>
          <a:bodyPr wrap="square" rtlCol="0">
            <a:spAutoFit/>
          </a:bodyPr>
          <a:lstStyle/>
          <a:p>
            <a:endParaRPr lang="fr-FR" dirty="0">
              <a:solidFill>
                <a:schemeClr val="bg1"/>
              </a:solidFill>
            </a:endParaRPr>
          </a:p>
          <a:p>
            <a:r>
              <a:rPr lang="fr-FR" sz="2400" b="1" dirty="0">
                <a:solidFill>
                  <a:schemeClr val="bg1"/>
                </a:solidFill>
              </a:rPr>
              <a:t>Chevet de la basilique</a:t>
            </a:r>
            <a:r>
              <a:rPr lang="fr-FR" dirty="0">
                <a:solidFill>
                  <a:schemeClr val="bg1"/>
                </a:solidFill>
              </a:rPr>
              <a:t>.</a:t>
            </a:r>
          </a:p>
        </p:txBody>
      </p:sp>
    </p:spTree>
    <p:extLst>
      <p:ext uri="{BB962C8B-B14F-4D97-AF65-F5344CB8AC3E}">
        <p14:creationId xmlns:p14="http://schemas.microsoft.com/office/powerpoint/2010/main" val="2076163187"/>
      </p:ext>
    </p:extLst>
  </p:cSld>
  <p:clrMapOvr>
    <a:masterClrMapping/>
  </p:clrMapOvr>
  <mc:AlternateContent xmlns:mc="http://schemas.openxmlformats.org/markup-compatibility/2006">
    <mc:Choice xmlns:p14="http://schemas.microsoft.com/office/powerpoint/2010/main" Requires="p14">
      <p:transition spd="slow" p14:dur="5000" advClick="0" advTm="14000">
        <p:cover/>
      </p:transition>
    </mc:Choice>
    <mc:Fallback>
      <p:transition spd="slow" advClick="0" advTm="14000">
        <p:cover/>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descr="Une image contenant cathédrale, chapelle, coffre, bâtiment&#10;&#10;Description générée automatiquement">
            <a:extLst>
              <a:ext uri="{FF2B5EF4-FFF2-40B4-BE49-F238E27FC236}">
                <a16:creationId xmlns:a16="http://schemas.microsoft.com/office/drawing/2014/main" id="{FB055EED-58B5-49C4-D882-69D9B2D4B6B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04205" y="225287"/>
            <a:ext cx="9183589" cy="6120000"/>
          </a:xfrm>
          <a:prstGeom prst="rect">
            <a:avLst/>
          </a:prstGeom>
          <a:ln w="76200" cmpd="dbl">
            <a:solidFill>
              <a:schemeClr val="bg1"/>
            </a:solidFill>
          </a:ln>
        </p:spPr>
      </p:pic>
      <p:sp>
        <p:nvSpPr>
          <p:cNvPr id="6" name="ZoneTexte 5">
            <a:extLst>
              <a:ext uri="{FF2B5EF4-FFF2-40B4-BE49-F238E27FC236}">
                <a16:creationId xmlns:a16="http://schemas.microsoft.com/office/drawing/2014/main" id="{7BCD1887-C760-67A5-0671-67CA73BAE291}"/>
              </a:ext>
            </a:extLst>
          </p:cNvPr>
          <p:cNvSpPr txBox="1"/>
          <p:nvPr/>
        </p:nvSpPr>
        <p:spPr>
          <a:xfrm>
            <a:off x="2451651" y="6119336"/>
            <a:ext cx="9084282" cy="738664"/>
          </a:xfrm>
          <a:prstGeom prst="rect">
            <a:avLst/>
          </a:prstGeom>
          <a:noFill/>
        </p:spPr>
        <p:txBody>
          <a:bodyPr wrap="square" rtlCol="0">
            <a:spAutoFit/>
          </a:bodyPr>
          <a:lstStyle/>
          <a:p>
            <a:endParaRPr lang="fr-FR" dirty="0">
              <a:solidFill>
                <a:schemeClr val="bg1"/>
              </a:solidFill>
            </a:endParaRPr>
          </a:p>
          <a:p>
            <a:r>
              <a:rPr lang="fr-FR" sz="2400" b="1" i="1" dirty="0">
                <a:solidFill>
                  <a:schemeClr val="bg1"/>
                </a:solidFill>
              </a:rPr>
              <a:t>Notre Dame de Beaune, Intérieur, croisée des transepts.</a:t>
            </a:r>
          </a:p>
        </p:txBody>
      </p:sp>
    </p:spTree>
    <p:extLst>
      <p:ext uri="{BB962C8B-B14F-4D97-AF65-F5344CB8AC3E}">
        <p14:creationId xmlns:p14="http://schemas.microsoft.com/office/powerpoint/2010/main" val="4017961308"/>
      </p:ext>
    </p:extLst>
  </p:cSld>
  <p:clrMapOvr>
    <a:masterClrMapping/>
  </p:clrMapOvr>
  <mc:AlternateContent xmlns:mc="http://schemas.openxmlformats.org/markup-compatibility/2006">
    <mc:Choice xmlns:p14="http://schemas.microsoft.com/office/powerpoint/2010/main" Requires="p14">
      <p:transition spd="slow" p14:dur="5000" advClick="0" advTm="14000">
        <p:cover/>
      </p:transition>
    </mc:Choice>
    <mc:Fallback>
      <p:transition spd="slow" advClick="0" advTm="14000">
        <p:cover/>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intérieur, église, cathédrale&#10;&#10;Description générée automatiquement">
            <a:extLst>
              <a:ext uri="{FF2B5EF4-FFF2-40B4-BE49-F238E27FC236}">
                <a16:creationId xmlns:a16="http://schemas.microsoft.com/office/drawing/2014/main" id="{350F4F6D-55BB-B313-B721-5F6EFDC32DE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35998" y="693000"/>
            <a:ext cx="11520004" cy="5472000"/>
          </a:xfrm>
          <a:prstGeom prst="rect">
            <a:avLst/>
          </a:prstGeom>
          <a:ln w="76200" cmpd="dbl">
            <a:solidFill>
              <a:schemeClr val="bg1"/>
            </a:solidFill>
          </a:ln>
        </p:spPr>
      </p:pic>
      <p:sp>
        <p:nvSpPr>
          <p:cNvPr id="4" name="ZoneTexte 3">
            <a:extLst>
              <a:ext uri="{FF2B5EF4-FFF2-40B4-BE49-F238E27FC236}">
                <a16:creationId xmlns:a16="http://schemas.microsoft.com/office/drawing/2014/main" id="{D92016E2-63B1-0D62-0E66-9FFDA521A266}"/>
              </a:ext>
            </a:extLst>
          </p:cNvPr>
          <p:cNvSpPr txBox="1"/>
          <p:nvPr/>
        </p:nvSpPr>
        <p:spPr>
          <a:xfrm>
            <a:off x="3935895" y="6165000"/>
            <a:ext cx="10217426" cy="461665"/>
          </a:xfrm>
          <a:prstGeom prst="rect">
            <a:avLst/>
          </a:prstGeom>
          <a:noFill/>
        </p:spPr>
        <p:txBody>
          <a:bodyPr wrap="square" rtlCol="0">
            <a:spAutoFit/>
          </a:bodyPr>
          <a:lstStyle/>
          <a:p>
            <a:r>
              <a:rPr lang="fr-FR" sz="2400" b="1" i="1" dirty="0">
                <a:solidFill>
                  <a:schemeClr val="bg1"/>
                </a:solidFill>
              </a:rPr>
              <a:t>Beaune, Collégiale Notre-Dame </a:t>
            </a:r>
          </a:p>
        </p:txBody>
      </p:sp>
    </p:spTree>
    <p:extLst>
      <p:ext uri="{BB962C8B-B14F-4D97-AF65-F5344CB8AC3E}">
        <p14:creationId xmlns:p14="http://schemas.microsoft.com/office/powerpoint/2010/main" val="2993917133"/>
      </p:ext>
    </p:extLst>
  </p:cSld>
  <p:clrMapOvr>
    <a:masterClrMapping/>
  </p:clrMapOvr>
  <mc:AlternateContent xmlns:mc="http://schemas.openxmlformats.org/markup-compatibility/2006">
    <mc:Choice xmlns:p14="http://schemas.microsoft.com/office/powerpoint/2010/main" Requires="p14">
      <p:transition spd="slow" p14:dur="5000" advClick="0" advTm="14000">
        <p:cover/>
      </p:transition>
    </mc:Choice>
    <mc:Fallback>
      <p:transition spd="slow" advClick="0" advTm="14000">
        <p:cover/>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art, Sculpture, statue&#10;&#10;Description générée automatiquement">
            <a:extLst>
              <a:ext uri="{FF2B5EF4-FFF2-40B4-BE49-F238E27FC236}">
                <a16:creationId xmlns:a16="http://schemas.microsoft.com/office/drawing/2014/main" id="{274264BF-01B6-9678-19C7-E865646B407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650141" y="171991"/>
            <a:ext cx="8891718" cy="6120000"/>
          </a:xfrm>
          <a:prstGeom prst="rect">
            <a:avLst/>
          </a:prstGeom>
          <a:ln w="76200" cmpd="dbl">
            <a:solidFill>
              <a:schemeClr val="bg1"/>
            </a:solidFill>
          </a:ln>
        </p:spPr>
      </p:pic>
      <p:sp>
        <p:nvSpPr>
          <p:cNvPr id="4" name="ZoneTexte 3">
            <a:extLst>
              <a:ext uri="{FF2B5EF4-FFF2-40B4-BE49-F238E27FC236}">
                <a16:creationId xmlns:a16="http://schemas.microsoft.com/office/drawing/2014/main" id="{98B8C721-3EF0-2285-838A-DE36A6CE58C4}"/>
              </a:ext>
            </a:extLst>
          </p:cNvPr>
          <p:cNvSpPr txBox="1"/>
          <p:nvPr/>
        </p:nvSpPr>
        <p:spPr>
          <a:xfrm>
            <a:off x="3975652" y="6291991"/>
            <a:ext cx="8580537" cy="461665"/>
          </a:xfrm>
          <a:prstGeom prst="rect">
            <a:avLst/>
          </a:prstGeom>
          <a:noFill/>
        </p:spPr>
        <p:txBody>
          <a:bodyPr wrap="square" rtlCol="0">
            <a:spAutoFit/>
          </a:bodyPr>
          <a:lstStyle/>
          <a:p>
            <a:r>
              <a:rPr lang="fr-FR" sz="2400" b="1" i="1" dirty="0">
                <a:solidFill>
                  <a:schemeClr val="bg1"/>
                </a:solidFill>
              </a:rPr>
              <a:t>Beaune, Collégiale Notre-Dame </a:t>
            </a:r>
          </a:p>
        </p:txBody>
      </p:sp>
    </p:spTree>
    <p:extLst>
      <p:ext uri="{BB962C8B-B14F-4D97-AF65-F5344CB8AC3E}">
        <p14:creationId xmlns:p14="http://schemas.microsoft.com/office/powerpoint/2010/main" val="4156270380"/>
      </p:ext>
    </p:extLst>
  </p:cSld>
  <p:clrMapOvr>
    <a:masterClrMapping/>
  </p:clrMapOvr>
  <mc:AlternateContent xmlns:mc="http://schemas.openxmlformats.org/markup-compatibility/2006">
    <mc:Choice xmlns:p14="http://schemas.microsoft.com/office/powerpoint/2010/main" Requires="p14">
      <p:transition spd="slow" p14:dur="5000" advClick="0" advTm="14000">
        <p:cover/>
      </p:transition>
    </mc:Choice>
    <mc:Fallback>
      <p:transition spd="slow" advClick="0" advTm="14000">
        <p:cover/>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descr="Une image contenant écran, Lieux sacrés, lieu de culte, art&#10;&#10;Description générée automatiquement">
            <a:extLst>
              <a:ext uri="{FF2B5EF4-FFF2-40B4-BE49-F238E27FC236}">
                <a16:creationId xmlns:a16="http://schemas.microsoft.com/office/drawing/2014/main" id="{5EE617D1-001F-24D8-A81F-9B06950DE7B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16000" y="209974"/>
            <a:ext cx="8160000" cy="6120000"/>
          </a:xfrm>
          <a:prstGeom prst="rect">
            <a:avLst/>
          </a:prstGeom>
          <a:ln w="76200" cmpd="dbl">
            <a:solidFill>
              <a:schemeClr val="bg1"/>
            </a:solidFill>
          </a:ln>
        </p:spPr>
      </p:pic>
      <p:sp>
        <p:nvSpPr>
          <p:cNvPr id="6" name="ZoneTexte 5">
            <a:extLst>
              <a:ext uri="{FF2B5EF4-FFF2-40B4-BE49-F238E27FC236}">
                <a16:creationId xmlns:a16="http://schemas.microsoft.com/office/drawing/2014/main" id="{8AA6C889-AECD-9216-1D72-12D979326EA0}"/>
              </a:ext>
            </a:extLst>
          </p:cNvPr>
          <p:cNvSpPr txBox="1"/>
          <p:nvPr/>
        </p:nvSpPr>
        <p:spPr>
          <a:xfrm>
            <a:off x="2756453" y="6329974"/>
            <a:ext cx="8388626" cy="461665"/>
          </a:xfrm>
          <a:prstGeom prst="rect">
            <a:avLst/>
          </a:prstGeom>
          <a:noFill/>
        </p:spPr>
        <p:txBody>
          <a:bodyPr wrap="square" rtlCol="0">
            <a:spAutoFit/>
          </a:bodyPr>
          <a:lstStyle/>
          <a:p>
            <a:r>
              <a:rPr lang="fr-FR" sz="2400" b="1" i="1" dirty="0">
                <a:solidFill>
                  <a:schemeClr val="bg1"/>
                </a:solidFill>
              </a:rPr>
              <a:t>tapisseries de la Vierge" - Tapisserie de la Vie de Vierge</a:t>
            </a:r>
          </a:p>
        </p:txBody>
      </p:sp>
    </p:spTree>
    <p:extLst>
      <p:ext uri="{BB962C8B-B14F-4D97-AF65-F5344CB8AC3E}">
        <p14:creationId xmlns:p14="http://schemas.microsoft.com/office/powerpoint/2010/main" val="745998807"/>
      </p:ext>
    </p:extLst>
  </p:cSld>
  <p:clrMapOvr>
    <a:masterClrMapping/>
  </p:clrMapOvr>
  <mc:AlternateContent xmlns:mc="http://schemas.openxmlformats.org/markup-compatibility/2006">
    <mc:Choice xmlns:p14="http://schemas.microsoft.com/office/powerpoint/2010/main" Requires="p14">
      <p:transition spd="slow" p14:dur="5000" advClick="0" advTm="14000">
        <p:cover/>
      </p:transition>
    </mc:Choice>
    <mc:Fallback>
      <p:transition spd="slow" advClick="0" advTm="14000">
        <p:cover/>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art, Lieux sacrés, peinture, intérieur&#10;&#10;Description générée automatiquement">
            <a:extLst>
              <a:ext uri="{FF2B5EF4-FFF2-40B4-BE49-F238E27FC236}">
                <a16:creationId xmlns:a16="http://schemas.microsoft.com/office/drawing/2014/main" id="{16890922-C16D-78E0-7227-BC47BF670F0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199861" y="265044"/>
            <a:ext cx="8160000" cy="6120000"/>
          </a:xfrm>
          <a:prstGeom prst="rect">
            <a:avLst/>
          </a:prstGeom>
          <a:ln w="79375" cmpd="dbl">
            <a:solidFill>
              <a:schemeClr val="bg1"/>
            </a:solidFill>
          </a:ln>
        </p:spPr>
      </p:pic>
      <p:sp>
        <p:nvSpPr>
          <p:cNvPr id="4" name="ZoneTexte 3">
            <a:extLst>
              <a:ext uri="{FF2B5EF4-FFF2-40B4-BE49-F238E27FC236}">
                <a16:creationId xmlns:a16="http://schemas.microsoft.com/office/drawing/2014/main" id="{72A2CED2-CAA6-9E28-2A52-0F56BC476EC7}"/>
              </a:ext>
            </a:extLst>
          </p:cNvPr>
          <p:cNvSpPr txBox="1"/>
          <p:nvPr/>
        </p:nvSpPr>
        <p:spPr>
          <a:xfrm>
            <a:off x="2544417" y="6362123"/>
            <a:ext cx="9037983" cy="461665"/>
          </a:xfrm>
          <a:prstGeom prst="rect">
            <a:avLst/>
          </a:prstGeom>
          <a:noFill/>
        </p:spPr>
        <p:txBody>
          <a:bodyPr wrap="square" rtlCol="0">
            <a:spAutoFit/>
          </a:bodyPr>
          <a:lstStyle/>
          <a:p>
            <a:r>
              <a:rPr lang="fr-FR" b="1" dirty="0">
                <a:solidFill>
                  <a:schemeClr val="bg1"/>
                </a:solidFill>
              </a:rPr>
              <a:t> </a:t>
            </a:r>
            <a:r>
              <a:rPr lang="fr-FR" sz="2400" b="1" i="1" dirty="0">
                <a:solidFill>
                  <a:schemeClr val="bg1"/>
                </a:solidFill>
              </a:rPr>
              <a:t>Beaune, Collégiale Notre-Dame, Tapisseries de la Vierge</a:t>
            </a:r>
          </a:p>
        </p:txBody>
      </p:sp>
    </p:spTree>
    <p:extLst>
      <p:ext uri="{BB962C8B-B14F-4D97-AF65-F5344CB8AC3E}">
        <p14:creationId xmlns:p14="http://schemas.microsoft.com/office/powerpoint/2010/main" val="2021770647"/>
      </p:ext>
    </p:extLst>
  </p:cSld>
  <p:clrMapOvr>
    <a:masterClrMapping/>
  </p:clrMapOvr>
  <mc:AlternateContent xmlns:mc="http://schemas.openxmlformats.org/markup-compatibility/2006">
    <mc:Choice xmlns:p14="http://schemas.microsoft.com/office/powerpoint/2010/main" Requires="p14">
      <p:transition spd="slow" p14:dur="5000" advClick="0" advTm="14000">
        <p:cover/>
      </p:transition>
    </mc:Choice>
    <mc:Fallback>
      <p:transition spd="slow" advClick="0" advTm="14000">
        <p:cover/>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art, église, intérieur, écran&#10;&#10;Description générée automatiquement">
            <a:extLst>
              <a:ext uri="{FF2B5EF4-FFF2-40B4-BE49-F238E27FC236}">
                <a16:creationId xmlns:a16="http://schemas.microsoft.com/office/drawing/2014/main" id="{2BCD2C0C-3D93-B5E4-2BAB-CF7CAF91FC5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16000" y="251791"/>
            <a:ext cx="8160000" cy="6120000"/>
          </a:xfrm>
          <a:prstGeom prst="rect">
            <a:avLst/>
          </a:prstGeom>
          <a:ln w="76200" cmpd="dbl">
            <a:solidFill>
              <a:schemeClr val="bg1"/>
            </a:solidFill>
          </a:ln>
        </p:spPr>
      </p:pic>
      <p:sp>
        <p:nvSpPr>
          <p:cNvPr id="4" name="ZoneTexte 3">
            <a:extLst>
              <a:ext uri="{FF2B5EF4-FFF2-40B4-BE49-F238E27FC236}">
                <a16:creationId xmlns:a16="http://schemas.microsoft.com/office/drawing/2014/main" id="{2BF0F0ED-DC24-6254-69DF-BBF0954D480E}"/>
              </a:ext>
            </a:extLst>
          </p:cNvPr>
          <p:cNvSpPr txBox="1"/>
          <p:nvPr/>
        </p:nvSpPr>
        <p:spPr>
          <a:xfrm>
            <a:off x="2385391" y="6442285"/>
            <a:ext cx="8160000" cy="461665"/>
          </a:xfrm>
          <a:prstGeom prst="rect">
            <a:avLst/>
          </a:prstGeom>
          <a:noFill/>
        </p:spPr>
        <p:txBody>
          <a:bodyPr wrap="square" rtlCol="0">
            <a:spAutoFit/>
          </a:bodyPr>
          <a:lstStyle/>
          <a:p>
            <a:r>
              <a:rPr lang="fr-FR" dirty="0">
                <a:solidFill>
                  <a:schemeClr val="bg1"/>
                </a:solidFill>
              </a:rPr>
              <a:t> </a:t>
            </a:r>
            <a:r>
              <a:rPr lang="fr-FR" sz="2400" b="1" i="1" dirty="0">
                <a:solidFill>
                  <a:schemeClr val="bg1"/>
                </a:solidFill>
              </a:rPr>
              <a:t>Beaune, Collégiale Notre-Dame, Tapisseries de la Vierge</a:t>
            </a:r>
          </a:p>
        </p:txBody>
      </p:sp>
    </p:spTree>
    <p:extLst>
      <p:ext uri="{BB962C8B-B14F-4D97-AF65-F5344CB8AC3E}">
        <p14:creationId xmlns:p14="http://schemas.microsoft.com/office/powerpoint/2010/main" val="3086665624"/>
      </p:ext>
    </p:extLst>
  </p:cSld>
  <p:clrMapOvr>
    <a:masterClrMapping/>
  </p:clrMapOvr>
  <mc:AlternateContent xmlns:mc="http://schemas.openxmlformats.org/markup-compatibility/2006">
    <mc:Choice xmlns:p14="http://schemas.microsoft.com/office/powerpoint/2010/main" Requires="p14">
      <p:transition spd="slow" p14:dur="5000" advClick="0" advTm="14000">
        <p:cover/>
      </p:transition>
    </mc:Choice>
    <mc:Fallback>
      <p:transition spd="slow" advClick="0" advTm="14000">
        <p:cover/>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Image 6" descr="Une image contenant bâtiment, Porte de maison, architecture, aménagement&#10;&#10;Description générée automatiquement">
            <a:extLst>
              <a:ext uri="{FF2B5EF4-FFF2-40B4-BE49-F238E27FC236}">
                <a16:creationId xmlns:a16="http://schemas.microsoft.com/office/drawing/2014/main" id="{1752722E-B74B-F9EE-2031-0401BEB51B0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666761" y="189000"/>
            <a:ext cx="4858477" cy="6480000"/>
          </a:xfrm>
          <a:prstGeom prst="rect">
            <a:avLst/>
          </a:prstGeom>
          <a:ln w="76200" cmpd="dbl">
            <a:solidFill>
              <a:srgbClr val="FFFF00"/>
            </a:solidFill>
          </a:ln>
        </p:spPr>
      </p:pic>
      <p:sp>
        <p:nvSpPr>
          <p:cNvPr id="8" name="ZoneTexte 7">
            <a:extLst>
              <a:ext uri="{FF2B5EF4-FFF2-40B4-BE49-F238E27FC236}">
                <a16:creationId xmlns:a16="http://schemas.microsoft.com/office/drawing/2014/main" id="{74453DF6-C7C8-5BC0-DAC6-7F43039782ED}"/>
              </a:ext>
            </a:extLst>
          </p:cNvPr>
          <p:cNvSpPr txBox="1"/>
          <p:nvPr/>
        </p:nvSpPr>
        <p:spPr>
          <a:xfrm>
            <a:off x="967408" y="2915478"/>
            <a:ext cx="3666761" cy="738664"/>
          </a:xfrm>
          <a:prstGeom prst="rect">
            <a:avLst/>
          </a:prstGeom>
          <a:noFill/>
        </p:spPr>
        <p:txBody>
          <a:bodyPr wrap="square" rtlCol="0">
            <a:spAutoFit/>
          </a:bodyPr>
          <a:lstStyle/>
          <a:p>
            <a:endParaRPr lang="fr-FR" b="1" dirty="0"/>
          </a:p>
          <a:p>
            <a:r>
              <a:rPr lang="fr-FR" sz="2400" b="1" i="1" dirty="0">
                <a:solidFill>
                  <a:schemeClr val="bg1"/>
                </a:solidFill>
              </a:rPr>
              <a:t>Portail de l'église.</a:t>
            </a:r>
          </a:p>
        </p:txBody>
      </p:sp>
    </p:spTree>
    <p:extLst>
      <p:ext uri="{BB962C8B-B14F-4D97-AF65-F5344CB8AC3E}">
        <p14:creationId xmlns:p14="http://schemas.microsoft.com/office/powerpoint/2010/main" val="1020666319"/>
      </p:ext>
    </p:extLst>
  </p:cSld>
  <p:clrMapOvr>
    <a:masterClrMapping/>
  </p:clrMapOvr>
  <mc:AlternateContent xmlns:mc="http://schemas.openxmlformats.org/markup-compatibility/2006">
    <mc:Choice xmlns:p14="http://schemas.microsoft.com/office/powerpoint/2010/main" Requires="p14">
      <p:transition spd="slow" p14:dur="5000" advClick="0" advTm="14000">
        <p:cover/>
      </p:transition>
    </mc:Choice>
    <mc:Fallback>
      <p:transition spd="slow" advClick="0" advTm="14000">
        <p:cover/>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église, porte, Moulures&#10;&#10;Description générée automatiquement">
            <a:extLst>
              <a:ext uri="{FF2B5EF4-FFF2-40B4-BE49-F238E27FC236}">
                <a16:creationId xmlns:a16="http://schemas.microsoft.com/office/drawing/2014/main" id="{DC355C3E-0744-05A1-6189-907164B4940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16000" y="185530"/>
            <a:ext cx="8160000" cy="6120000"/>
          </a:xfrm>
          <a:prstGeom prst="rect">
            <a:avLst/>
          </a:prstGeom>
          <a:ln w="76200" cmpd="dbl">
            <a:solidFill>
              <a:schemeClr val="bg1"/>
            </a:solidFill>
          </a:ln>
        </p:spPr>
      </p:pic>
      <p:sp>
        <p:nvSpPr>
          <p:cNvPr id="4" name="ZoneTexte 3">
            <a:extLst>
              <a:ext uri="{FF2B5EF4-FFF2-40B4-BE49-F238E27FC236}">
                <a16:creationId xmlns:a16="http://schemas.microsoft.com/office/drawing/2014/main" id="{5C1DED83-F760-DDBB-6992-37167FF5558E}"/>
              </a:ext>
            </a:extLst>
          </p:cNvPr>
          <p:cNvSpPr txBox="1"/>
          <p:nvPr/>
        </p:nvSpPr>
        <p:spPr>
          <a:xfrm>
            <a:off x="4189357" y="6119336"/>
            <a:ext cx="8002643" cy="738664"/>
          </a:xfrm>
          <a:prstGeom prst="rect">
            <a:avLst/>
          </a:prstGeom>
          <a:noFill/>
        </p:spPr>
        <p:txBody>
          <a:bodyPr wrap="square" rtlCol="0">
            <a:spAutoFit/>
          </a:bodyPr>
          <a:lstStyle/>
          <a:p>
            <a:endParaRPr lang="fr-FR" i="1" dirty="0">
              <a:solidFill>
                <a:schemeClr val="bg1"/>
              </a:solidFill>
            </a:endParaRPr>
          </a:p>
          <a:p>
            <a:r>
              <a:rPr lang="fr-FR" sz="2400" b="1" i="1" dirty="0">
                <a:solidFill>
                  <a:schemeClr val="bg1"/>
                </a:solidFill>
              </a:rPr>
              <a:t>Tympan du portail de l'église</a:t>
            </a:r>
          </a:p>
        </p:txBody>
      </p:sp>
    </p:spTree>
    <p:extLst>
      <p:ext uri="{BB962C8B-B14F-4D97-AF65-F5344CB8AC3E}">
        <p14:creationId xmlns:p14="http://schemas.microsoft.com/office/powerpoint/2010/main" val="1545617084"/>
      </p:ext>
    </p:extLst>
  </p:cSld>
  <p:clrMapOvr>
    <a:masterClrMapping/>
  </p:clrMapOvr>
  <mc:AlternateContent xmlns:mc="http://schemas.openxmlformats.org/markup-compatibility/2006">
    <mc:Choice xmlns:p14="http://schemas.microsoft.com/office/powerpoint/2010/main" Requires="p14">
      <p:transition spd="slow" p14:dur="5000" advClick="0" advTm="14000">
        <p:cover/>
      </p:transition>
    </mc:Choice>
    <mc:Fallback>
      <p:transition spd="slow" advClick="0" advTm="14000">
        <p:cover/>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descr="Une image contenant bâtiment, arcade, Histoire, arche&#10;&#10;Description générée automatiquement">
            <a:extLst>
              <a:ext uri="{FF2B5EF4-FFF2-40B4-BE49-F238E27FC236}">
                <a16:creationId xmlns:a16="http://schemas.microsoft.com/office/drawing/2014/main" id="{FF9E51D0-1699-2806-359E-16327B06B57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666761" y="189000"/>
            <a:ext cx="4858477" cy="6480000"/>
          </a:xfrm>
          <a:prstGeom prst="rect">
            <a:avLst/>
          </a:prstGeom>
          <a:ln w="76200" cmpd="dbl">
            <a:solidFill>
              <a:schemeClr val="bg1"/>
            </a:solidFill>
          </a:ln>
        </p:spPr>
      </p:pic>
      <p:sp>
        <p:nvSpPr>
          <p:cNvPr id="6" name="ZoneTexte 5">
            <a:extLst>
              <a:ext uri="{FF2B5EF4-FFF2-40B4-BE49-F238E27FC236}">
                <a16:creationId xmlns:a16="http://schemas.microsoft.com/office/drawing/2014/main" id="{2DF2E15D-0DE3-A714-ED88-2EE8E567CFC6}"/>
              </a:ext>
            </a:extLst>
          </p:cNvPr>
          <p:cNvSpPr txBox="1"/>
          <p:nvPr/>
        </p:nvSpPr>
        <p:spPr>
          <a:xfrm>
            <a:off x="8733182" y="2321004"/>
            <a:ext cx="3458818" cy="1107996"/>
          </a:xfrm>
          <a:prstGeom prst="rect">
            <a:avLst/>
          </a:prstGeom>
          <a:noFill/>
        </p:spPr>
        <p:txBody>
          <a:bodyPr wrap="square" rtlCol="0">
            <a:spAutoFit/>
          </a:bodyPr>
          <a:lstStyle/>
          <a:p>
            <a:endParaRPr lang="fr-FR" b="1" i="1" dirty="0">
              <a:solidFill>
                <a:schemeClr val="bg1"/>
              </a:solidFill>
            </a:endParaRPr>
          </a:p>
          <a:p>
            <a:r>
              <a:rPr lang="fr-FR" sz="2400" b="1" i="1" dirty="0">
                <a:solidFill>
                  <a:schemeClr val="bg1"/>
                </a:solidFill>
              </a:rPr>
              <a:t>Colonne d'angle du cloître.</a:t>
            </a:r>
          </a:p>
        </p:txBody>
      </p:sp>
    </p:spTree>
    <p:extLst>
      <p:ext uri="{BB962C8B-B14F-4D97-AF65-F5344CB8AC3E}">
        <p14:creationId xmlns:p14="http://schemas.microsoft.com/office/powerpoint/2010/main" val="3713472835"/>
      </p:ext>
    </p:extLst>
  </p:cSld>
  <p:clrMapOvr>
    <a:masterClrMapping/>
  </p:clrMapOvr>
  <mc:AlternateContent xmlns:mc="http://schemas.openxmlformats.org/markup-compatibility/2006">
    <mc:Choice xmlns:p14="http://schemas.microsoft.com/office/powerpoint/2010/main" Requires="p14">
      <p:transition spd="slow" p14:dur="5000" advClick="0" advTm="14000">
        <p:cover/>
      </p:transition>
    </mc:Choice>
    <mc:Fallback>
      <p:transition spd="slow" advClick="0" advTm="14000">
        <p:cover/>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colonne, bâtiment, arcade, arche&#10;&#10;Description générée automatiquement">
            <a:extLst>
              <a:ext uri="{FF2B5EF4-FFF2-40B4-BE49-F238E27FC236}">
                <a16:creationId xmlns:a16="http://schemas.microsoft.com/office/drawing/2014/main" id="{D69BE1FA-E4E1-FC2F-7A17-79A22274B6C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666761" y="189000"/>
            <a:ext cx="4858477" cy="6480000"/>
          </a:xfrm>
          <a:prstGeom prst="rect">
            <a:avLst/>
          </a:prstGeom>
          <a:ln w="76200" cmpd="dbl">
            <a:solidFill>
              <a:schemeClr val="bg1"/>
            </a:solidFill>
          </a:ln>
        </p:spPr>
      </p:pic>
      <p:sp>
        <p:nvSpPr>
          <p:cNvPr id="4" name="ZoneTexte 3">
            <a:extLst>
              <a:ext uri="{FF2B5EF4-FFF2-40B4-BE49-F238E27FC236}">
                <a16:creationId xmlns:a16="http://schemas.microsoft.com/office/drawing/2014/main" id="{33518A57-1F54-DBDE-01E5-F09179E6187D}"/>
              </a:ext>
            </a:extLst>
          </p:cNvPr>
          <p:cNvSpPr txBox="1"/>
          <p:nvPr/>
        </p:nvSpPr>
        <p:spPr>
          <a:xfrm>
            <a:off x="702365" y="2398643"/>
            <a:ext cx="3299791" cy="738664"/>
          </a:xfrm>
          <a:prstGeom prst="rect">
            <a:avLst/>
          </a:prstGeom>
          <a:noFill/>
        </p:spPr>
        <p:txBody>
          <a:bodyPr wrap="square" rtlCol="0">
            <a:spAutoFit/>
          </a:bodyPr>
          <a:lstStyle/>
          <a:p>
            <a:endParaRPr lang="fr-FR" dirty="0">
              <a:solidFill>
                <a:schemeClr val="bg1"/>
              </a:solidFill>
            </a:endParaRPr>
          </a:p>
          <a:p>
            <a:r>
              <a:rPr lang="fr-FR" sz="2400" b="1" i="1" dirty="0">
                <a:solidFill>
                  <a:schemeClr val="bg1"/>
                </a:solidFill>
              </a:rPr>
              <a:t>Galerie du cloître.</a:t>
            </a:r>
          </a:p>
        </p:txBody>
      </p:sp>
    </p:spTree>
    <p:extLst>
      <p:ext uri="{BB962C8B-B14F-4D97-AF65-F5344CB8AC3E}">
        <p14:creationId xmlns:p14="http://schemas.microsoft.com/office/powerpoint/2010/main" val="318494040"/>
      </p:ext>
    </p:extLst>
  </p:cSld>
  <p:clrMapOvr>
    <a:masterClrMapping/>
  </p:clrMapOvr>
  <mc:AlternateContent xmlns:mc="http://schemas.openxmlformats.org/markup-compatibility/2006">
    <mc:Choice xmlns:p14="http://schemas.microsoft.com/office/powerpoint/2010/main" Requires="p14">
      <p:transition spd="slow" p14:dur="5000" advClick="0" advTm="14000">
        <p:cover/>
      </p:transition>
    </mc:Choice>
    <mc:Fallback>
      <p:transition spd="slow" advClick="0" advTm="14000">
        <p:cover/>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bâtiment, fenêtre, ciel&#10;&#10;Description générée automatiquement">
            <a:extLst>
              <a:ext uri="{FF2B5EF4-FFF2-40B4-BE49-F238E27FC236}">
                <a16:creationId xmlns:a16="http://schemas.microsoft.com/office/drawing/2014/main" id="{25637CEA-812E-7688-3062-31013D9DC3E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666761" y="189000"/>
            <a:ext cx="4858477" cy="6480000"/>
          </a:xfrm>
          <a:prstGeom prst="rect">
            <a:avLst/>
          </a:prstGeom>
          <a:ln w="76200" cmpd="dbl">
            <a:solidFill>
              <a:schemeClr val="bg1"/>
            </a:solidFill>
          </a:ln>
        </p:spPr>
      </p:pic>
      <p:sp>
        <p:nvSpPr>
          <p:cNvPr id="4" name="ZoneTexte 3">
            <a:extLst>
              <a:ext uri="{FF2B5EF4-FFF2-40B4-BE49-F238E27FC236}">
                <a16:creationId xmlns:a16="http://schemas.microsoft.com/office/drawing/2014/main" id="{1115B115-D5CB-C062-FDF6-58E1CA27D897}"/>
              </a:ext>
            </a:extLst>
          </p:cNvPr>
          <p:cNvSpPr txBox="1"/>
          <p:nvPr/>
        </p:nvSpPr>
        <p:spPr>
          <a:xfrm>
            <a:off x="8883046" y="1931000"/>
            <a:ext cx="3666762" cy="1200329"/>
          </a:xfrm>
          <a:prstGeom prst="rect">
            <a:avLst/>
          </a:prstGeom>
          <a:noFill/>
        </p:spPr>
        <p:txBody>
          <a:bodyPr wrap="square" rtlCol="0">
            <a:spAutoFit/>
          </a:bodyPr>
          <a:lstStyle/>
          <a:p>
            <a:endParaRPr lang="fr-FR" sz="2400" b="1" dirty="0">
              <a:solidFill>
                <a:schemeClr val="bg1"/>
              </a:solidFill>
            </a:endParaRPr>
          </a:p>
          <a:p>
            <a:r>
              <a:rPr lang="fr-FR" sz="2400" b="1" i="1" dirty="0">
                <a:solidFill>
                  <a:schemeClr val="bg1"/>
                </a:solidFill>
              </a:rPr>
              <a:t>Hôtel des ducs de Bourgogne (Beaune)</a:t>
            </a:r>
          </a:p>
        </p:txBody>
      </p:sp>
    </p:spTree>
    <p:extLst>
      <p:ext uri="{BB962C8B-B14F-4D97-AF65-F5344CB8AC3E}">
        <p14:creationId xmlns:p14="http://schemas.microsoft.com/office/powerpoint/2010/main" val="574852118"/>
      </p:ext>
    </p:extLst>
  </p:cSld>
  <p:clrMapOvr>
    <a:masterClrMapping/>
  </p:clrMapOvr>
  <mc:AlternateContent xmlns:mc="http://schemas.openxmlformats.org/markup-compatibility/2006">
    <mc:Choice xmlns:p14="http://schemas.microsoft.com/office/powerpoint/2010/main" Requires="p14">
      <p:transition spd="slow" p14:dur="5000" advClick="0" advTm="14000">
        <p:cover/>
      </p:transition>
    </mc:Choice>
    <mc:Fallback>
      <p:transition spd="slow" advClick="0" advTm="14000">
        <p:cover/>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fenêtre, plein air, bâtiment, ciel&#10;&#10;Description générée automatiquement">
            <a:extLst>
              <a:ext uri="{FF2B5EF4-FFF2-40B4-BE49-F238E27FC236}">
                <a16:creationId xmlns:a16="http://schemas.microsoft.com/office/drawing/2014/main" id="{AB78848D-A227-E0C3-E1C5-D3F3820B3B0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16000" y="514774"/>
            <a:ext cx="8160000" cy="6120000"/>
          </a:xfrm>
          <a:prstGeom prst="rect">
            <a:avLst/>
          </a:prstGeom>
          <a:ln w="79375" cmpd="dbl">
            <a:solidFill>
              <a:schemeClr val="bg1"/>
            </a:solidFill>
          </a:ln>
        </p:spPr>
      </p:pic>
      <p:sp>
        <p:nvSpPr>
          <p:cNvPr id="4" name="ZoneTexte 3">
            <a:extLst>
              <a:ext uri="{FF2B5EF4-FFF2-40B4-BE49-F238E27FC236}">
                <a16:creationId xmlns:a16="http://schemas.microsoft.com/office/drawing/2014/main" id="{C0B9ADFB-369D-B9DA-75A9-5680827C278F}"/>
              </a:ext>
            </a:extLst>
          </p:cNvPr>
          <p:cNvSpPr txBox="1"/>
          <p:nvPr/>
        </p:nvSpPr>
        <p:spPr>
          <a:xfrm>
            <a:off x="2546087" y="-225951"/>
            <a:ext cx="8320696" cy="738664"/>
          </a:xfrm>
          <a:prstGeom prst="rect">
            <a:avLst/>
          </a:prstGeom>
          <a:noFill/>
        </p:spPr>
        <p:txBody>
          <a:bodyPr wrap="square" rtlCol="0">
            <a:spAutoFit/>
          </a:bodyPr>
          <a:lstStyle/>
          <a:p>
            <a:r>
              <a:rPr lang="fr-FR" dirty="0">
                <a:solidFill>
                  <a:schemeClr val="bg1"/>
                </a:solidFill>
              </a:rPr>
              <a:t>l</a:t>
            </a:r>
          </a:p>
          <a:p>
            <a:r>
              <a:rPr lang="fr-FR" sz="2400" b="1" i="1" dirty="0">
                <a:solidFill>
                  <a:schemeClr val="bg1"/>
                </a:solidFill>
              </a:rPr>
              <a:t>Présentation De L’Hôtel des ducs de Bourgogne (Beaune)</a:t>
            </a:r>
          </a:p>
        </p:txBody>
      </p:sp>
    </p:spTree>
    <p:extLst>
      <p:ext uri="{BB962C8B-B14F-4D97-AF65-F5344CB8AC3E}">
        <p14:creationId xmlns:p14="http://schemas.microsoft.com/office/powerpoint/2010/main" val="3504764410"/>
      </p:ext>
    </p:extLst>
  </p:cSld>
  <p:clrMapOvr>
    <a:masterClrMapping/>
  </p:clrMapOvr>
  <mc:AlternateContent xmlns:mc="http://schemas.openxmlformats.org/markup-compatibility/2006">
    <mc:Choice xmlns:p14="http://schemas.microsoft.com/office/powerpoint/2010/main" Requires="p14">
      <p:transition spd="slow" p14:dur="5000" advClick="0" advTm="14000">
        <p:cover/>
      </p:transition>
    </mc:Choice>
    <mc:Fallback>
      <p:transition spd="slow" advClick="0" advTm="14000">
        <p:cover/>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descr="Une image contenant bâtiment, plein air, fenêtre, ciel&#10;&#10;Description générée automatiquement">
            <a:extLst>
              <a:ext uri="{FF2B5EF4-FFF2-40B4-BE49-F238E27FC236}">
                <a16:creationId xmlns:a16="http://schemas.microsoft.com/office/drawing/2014/main" id="{9C986C0B-45EC-3346-EC8B-0B9D3C435AE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921774" y="255261"/>
            <a:ext cx="8160000" cy="6120000"/>
          </a:xfrm>
          <a:prstGeom prst="rect">
            <a:avLst/>
          </a:prstGeom>
          <a:ln w="76200" cmpd="dbl">
            <a:solidFill>
              <a:schemeClr val="bg1"/>
            </a:solidFill>
          </a:ln>
        </p:spPr>
      </p:pic>
      <p:sp>
        <p:nvSpPr>
          <p:cNvPr id="6" name="ZoneTexte 5">
            <a:extLst>
              <a:ext uri="{FF2B5EF4-FFF2-40B4-BE49-F238E27FC236}">
                <a16:creationId xmlns:a16="http://schemas.microsoft.com/office/drawing/2014/main" id="{5C68CFDC-8CBD-7E5C-6059-67C17E5FA2A4}"/>
              </a:ext>
            </a:extLst>
          </p:cNvPr>
          <p:cNvSpPr txBox="1"/>
          <p:nvPr/>
        </p:nvSpPr>
        <p:spPr>
          <a:xfrm>
            <a:off x="3458817" y="6119336"/>
            <a:ext cx="9090991" cy="738664"/>
          </a:xfrm>
          <a:prstGeom prst="rect">
            <a:avLst/>
          </a:prstGeom>
          <a:noFill/>
        </p:spPr>
        <p:txBody>
          <a:bodyPr wrap="square" rtlCol="0">
            <a:spAutoFit/>
          </a:bodyPr>
          <a:lstStyle/>
          <a:p>
            <a:endParaRPr lang="fr-FR" dirty="0">
              <a:solidFill>
                <a:schemeClr val="bg1"/>
              </a:solidFill>
            </a:endParaRPr>
          </a:p>
          <a:p>
            <a:r>
              <a:rPr lang="fr-FR" sz="2400" b="1" i="1" dirty="0">
                <a:solidFill>
                  <a:schemeClr val="bg1"/>
                </a:solidFill>
              </a:rPr>
              <a:t>Hôtel des ducs de Bourgogne (Beaune)</a:t>
            </a:r>
          </a:p>
        </p:txBody>
      </p:sp>
    </p:spTree>
    <p:extLst>
      <p:ext uri="{BB962C8B-B14F-4D97-AF65-F5344CB8AC3E}">
        <p14:creationId xmlns:p14="http://schemas.microsoft.com/office/powerpoint/2010/main" val="2075847354"/>
      </p:ext>
    </p:extLst>
  </p:cSld>
  <p:clrMapOvr>
    <a:masterClrMapping/>
  </p:clrMapOvr>
  <mc:AlternateContent xmlns:mc="http://schemas.openxmlformats.org/markup-compatibility/2006">
    <mc:Choice xmlns:p14="http://schemas.microsoft.com/office/powerpoint/2010/main" Requires="p14">
      <p:transition spd="slow" p14:dur="5000" advClick="0" advTm="14000">
        <p:cover/>
      </p:transition>
    </mc:Choice>
    <mc:Fallback>
      <p:transition spd="slow" advClick="0" advTm="14000">
        <p:cover/>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intérieur, bâtiment, pot, sol&#10;&#10;Description générée automatiquement">
            <a:extLst>
              <a:ext uri="{FF2B5EF4-FFF2-40B4-BE49-F238E27FC236}">
                <a16:creationId xmlns:a16="http://schemas.microsoft.com/office/drawing/2014/main" id="{18F837C6-CD25-355B-AA2F-8209A833E8C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146852" y="185530"/>
            <a:ext cx="8160000" cy="6120000"/>
          </a:xfrm>
          <a:prstGeom prst="rect">
            <a:avLst/>
          </a:prstGeom>
          <a:ln w="76200" cmpd="sng">
            <a:solidFill>
              <a:schemeClr val="bg1"/>
            </a:solidFill>
          </a:ln>
        </p:spPr>
      </p:pic>
      <p:sp>
        <p:nvSpPr>
          <p:cNvPr id="4" name="ZoneTexte 3">
            <a:extLst>
              <a:ext uri="{FF2B5EF4-FFF2-40B4-BE49-F238E27FC236}">
                <a16:creationId xmlns:a16="http://schemas.microsoft.com/office/drawing/2014/main" id="{208686D1-0631-63E8-ACFC-A5EA026821AC}"/>
              </a:ext>
            </a:extLst>
          </p:cNvPr>
          <p:cNvSpPr txBox="1"/>
          <p:nvPr/>
        </p:nvSpPr>
        <p:spPr>
          <a:xfrm>
            <a:off x="3631095" y="6020377"/>
            <a:ext cx="8441635" cy="830997"/>
          </a:xfrm>
          <a:prstGeom prst="rect">
            <a:avLst/>
          </a:prstGeom>
          <a:noFill/>
        </p:spPr>
        <p:txBody>
          <a:bodyPr wrap="square" rtlCol="0">
            <a:spAutoFit/>
          </a:bodyPr>
          <a:lstStyle/>
          <a:p>
            <a:endParaRPr lang="fr-FR" sz="2400" dirty="0">
              <a:solidFill>
                <a:schemeClr val="bg1"/>
              </a:solidFill>
            </a:endParaRPr>
          </a:p>
          <a:p>
            <a:r>
              <a:rPr lang="fr-FR" sz="2400" b="1" i="1" dirty="0">
                <a:solidFill>
                  <a:schemeClr val="bg1"/>
                </a:solidFill>
              </a:rPr>
              <a:t>Hôtel des ducs de Bourgogne (Beaune)</a:t>
            </a:r>
          </a:p>
        </p:txBody>
      </p:sp>
    </p:spTree>
    <p:extLst>
      <p:ext uri="{BB962C8B-B14F-4D97-AF65-F5344CB8AC3E}">
        <p14:creationId xmlns:p14="http://schemas.microsoft.com/office/powerpoint/2010/main" val="3653068165"/>
      </p:ext>
    </p:extLst>
  </p:cSld>
  <p:clrMapOvr>
    <a:masterClrMapping/>
  </p:clrMapOvr>
  <mc:AlternateContent xmlns:mc="http://schemas.openxmlformats.org/markup-compatibility/2006">
    <mc:Choice xmlns:p14="http://schemas.microsoft.com/office/powerpoint/2010/main" Requires="p14">
      <p:transition spd="slow" p14:dur="5000" advClick="0" advTm="14000">
        <p:cover/>
      </p:transition>
    </mc:Choice>
    <mc:Fallback>
      <p:transition spd="slow" advClick="0" advTm="14000">
        <p:cover/>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descr="Une image contenant bâtiment, pierre, mur, brique&#10;&#10;Description générée automatiquement">
            <a:extLst>
              <a:ext uri="{FF2B5EF4-FFF2-40B4-BE49-F238E27FC236}">
                <a16:creationId xmlns:a16="http://schemas.microsoft.com/office/drawing/2014/main" id="{010CCF0B-5C7C-18E9-F1BA-41734033005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16000" y="369000"/>
            <a:ext cx="8160000" cy="6120000"/>
          </a:xfrm>
          <a:prstGeom prst="rect">
            <a:avLst/>
          </a:prstGeom>
          <a:ln w="76200" cmpd="dbl">
            <a:solidFill>
              <a:schemeClr val="bg1"/>
            </a:solidFill>
          </a:ln>
        </p:spPr>
      </p:pic>
    </p:spTree>
    <p:extLst>
      <p:ext uri="{BB962C8B-B14F-4D97-AF65-F5344CB8AC3E}">
        <p14:creationId xmlns:p14="http://schemas.microsoft.com/office/powerpoint/2010/main" val="847766133"/>
      </p:ext>
    </p:extLst>
  </p:cSld>
  <p:clrMapOvr>
    <a:masterClrMapping/>
  </p:clrMapOvr>
  <mc:AlternateContent xmlns:mc="http://schemas.openxmlformats.org/markup-compatibility/2006">
    <mc:Choice xmlns:p14="http://schemas.microsoft.com/office/powerpoint/2010/main" Requires="p14">
      <p:transition spd="slow" p14:dur="5000" advClick="0" advTm="14000">
        <p:cover/>
      </p:transition>
    </mc:Choice>
    <mc:Fallback>
      <p:transition spd="slow" advClick="0" advTm="14000">
        <p:cover/>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Image 6" descr="Une image contenant intérieur, mur, plafond, meubles&#10;&#10;Description générée automatiquement">
            <a:extLst>
              <a:ext uri="{FF2B5EF4-FFF2-40B4-BE49-F238E27FC236}">
                <a16:creationId xmlns:a16="http://schemas.microsoft.com/office/drawing/2014/main" id="{A2744FC0-72F3-326A-0B0F-B609FB756E0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16000" y="265044"/>
            <a:ext cx="8160000" cy="6120000"/>
          </a:xfrm>
          <a:prstGeom prst="rect">
            <a:avLst/>
          </a:prstGeom>
          <a:ln w="76200" cmpd="dbl">
            <a:solidFill>
              <a:schemeClr val="bg1"/>
            </a:solidFill>
          </a:ln>
        </p:spPr>
      </p:pic>
      <p:sp>
        <p:nvSpPr>
          <p:cNvPr id="8" name="ZoneTexte 7">
            <a:extLst>
              <a:ext uri="{FF2B5EF4-FFF2-40B4-BE49-F238E27FC236}">
                <a16:creationId xmlns:a16="http://schemas.microsoft.com/office/drawing/2014/main" id="{2CB3AFD4-9E10-770D-8AED-4E2AB5167606}"/>
              </a:ext>
            </a:extLst>
          </p:cNvPr>
          <p:cNvSpPr txBox="1"/>
          <p:nvPr/>
        </p:nvSpPr>
        <p:spPr>
          <a:xfrm>
            <a:off x="3657600" y="6119336"/>
            <a:ext cx="9541565" cy="738664"/>
          </a:xfrm>
          <a:prstGeom prst="rect">
            <a:avLst/>
          </a:prstGeom>
          <a:noFill/>
        </p:spPr>
        <p:txBody>
          <a:bodyPr wrap="square" rtlCol="0">
            <a:spAutoFit/>
          </a:bodyPr>
          <a:lstStyle/>
          <a:p>
            <a:endParaRPr lang="fr-FR" dirty="0">
              <a:solidFill>
                <a:schemeClr val="bg1"/>
              </a:solidFill>
            </a:endParaRPr>
          </a:p>
          <a:p>
            <a:r>
              <a:rPr lang="fr-FR" sz="2400" b="1" dirty="0">
                <a:solidFill>
                  <a:schemeClr val="bg1"/>
                </a:solidFill>
              </a:rPr>
              <a:t>Hôtel des ducs de Bourgogne (Beaune)</a:t>
            </a:r>
          </a:p>
        </p:txBody>
      </p:sp>
    </p:spTree>
    <p:extLst>
      <p:ext uri="{BB962C8B-B14F-4D97-AF65-F5344CB8AC3E}">
        <p14:creationId xmlns:p14="http://schemas.microsoft.com/office/powerpoint/2010/main" val="3276395111"/>
      </p:ext>
    </p:extLst>
  </p:cSld>
  <p:clrMapOvr>
    <a:masterClrMapping/>
  </p:clrMapOvr>
  <mc:AlternateContent xmlns:mc="http://schemas.openxmlformats.org/markup-compatibility/2006">
    <mc:Choice xmlns:p14="http://schemas.microsoft.com/office/powerpoint/2010/main" Requires="p14">
      <p:transition spd="slow" p14:dur="5000" advClick="0" advTm="14000">
        <p:cover/>
      </p:transition>
    </mc:Choice>
    <mc:Fallback>
      <p:transition spd="slow" advClick="0" advTm="14000">
        <p:cover/>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intérieur, mur, sol, miroir&#10;&#10;Description générée automatiquement">
            <a:extLst>
              <a:ext uri="{FF2B5EF4-FFF2-40B4-BE49-F238E27FC236}">
                <a16:creationId xmlns:a16="http://schemas.microsoft.com/office/drawing/2014/main" id="{6150C353-426E-99EF-2314-8873AA3308B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16000" y="369000"/>
            <a:ext cx="8160000" cy="6120000"/>
          </a:xfrm>
          <a:prstGeom prst="rect">
            <a:avLst/>
          </a:prstGeom>
          <a:ln w="76200" cmpd="dbl">
            <a:solidFill>
              <a:schemeClr val="bg1"/>
            </a:solidFill>
          </a:ln>
        </p:spPr>
      </p:pic>
    </p:spTree>
    <p:extLst>
      <p:ext uri="{BB962C8B-B14F-4D97-AF65-F5344CB8AC3E}">
        <p14:creationId xmlns:p14="http://schemas.microsoft.com/office/powerpoint/2010/main" val="3275054489"/>
      </p:ext>
    </p:extLst>
  </p:cSld>
  <p:clrMapOvr>
    <a:masterClrMapping/>
  </p:clrMapOvr>
  <mc:AlternateContent xmlns:mc="http://schemas.openxmlformats.org/markup-compatibility/2006">
    <mc:Choice xmlns:p14="http://schemas.microsoft.com/office/powerpoint/2010/main" Requires="p14">
      <p:transition spd="slow" p14:dur="5000" advClick="0" advTm="14000">
        <p:cover/>
      </p:transition>
    </mc:Choice>
    <mc:Fallback>
      <p:transition spd="slow" advClick="0" advTm="14000">
        <p:cover/>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intérieur, mur, musée, affichage&#10;&#10;Description générée automatiquement">
            <a:extLst>
              <a:ext uri="{FF2B5EF4-FFF2-40B4-BE49-F238E27FC236}">
                <a16:creationId xmlns:a16="http://schemas.microsoft.com/office/drawing/2014/main" id="{1E40299C-0E15-3B2D-E1D2-F4E282D08F6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16000" y="369000"/>
            <a:ext cx="8160000" cy="6120000"/>
          </a:xfrm>
          <a:prstGeom prst="rect">
            <a:avLst/>
          </a:prstGeom>
          <a:ln w="76200" cmpd="dbl">
            <a:solidFill>
              <a:schemeClr val="bg1"/>
            </a:solidFill>
          </a:ln>
        </p:spPr>
      </p:pic>
    </p:spTree>
    <p:extLst>
      <p:ext uri="{BB962C8B-B14F-4D97-AF65-F5344CB8AC3E}">
        <p14:creationId xmlns:p14="http://schemas.microsoft.com/office/powerpoint/2010/main" val="2346874678"/>
      </p:ext>
    </p:extLst>
  </p:cSld>
  <p:clrMapOvr>
    <a:masterClrMapping/>
  </p:clrMapOvr>
  <mc:AlternateContent xmlns:mc="http://schemas.openxmlformats.org/markup-compatibility/2006">
    <mc:Choice xmlns:p14="http://schemas.microsoft.com/office/powerpoint/2010/main" Requires="p14">
      <p:transition spd="slow" p14:dur="5000" advClick="0" advTm="14000">
        <p:cover/>
      </p:transition>
    </mc:Choice>
    <mc:Fallback>
      <p:transition spd="slow" advClick="0" advTm="14000">
        <p:cover/>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verre, intérieur, Bouteille en verre, vin&#10;&#10;Description générée automatiquement">
            <a:extLst>
              <a:ext uri="{FF2B5EF4-FFF2-40B4-BE49-F238E27FC236}">
                <a16:creationId xmlns:a16="http://schemas.microsoft.com/office/drawing/2014/main" id="{C3EF5CA0-A6DA-039D-D020-97DA6C53BD1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16000" y="369000"/>
            <a:ext cx="8160000" cy="6120000"/>
          </a:xfrm>
          <a:prstGeom prst="rect">
            <a:avLst/>
          </a:prstGeom>
          <a:ln w="76200" cmpd="dbl">
            <a:solidFill>
              <a:schemeClr val="bg1"/>
            </a:solidFill>
          </a:ln>
        </p:spPr>
      </p:pic>
    </p:spTree>
    <p:extLst>
      <p:ext uri="{BB962C8B-B14F-4D97-AF65-F5344CB8AC3E}">
        <p14:creationId xmlns:p14="http://schemas.microsoft.com/office/powerpoint/2010/main" val="1576869923"/>
      </p:ext>
    </p:extLst>
  </p:cSld>
  <p:clrMapOvr>
    <a:masterClrMapping/>
  </p:clrMapOvr>
  <mc:AlternateContent xmlns:mc="http://schemas.openxmlformats.org/markup-compatibility/2006">
    <mc:Choice xmlns:p14="http://schemas.microsoft.com/office/powerpoint/2010/main" Requires="p14">
      <p:transition spd="slow" p14:dur="5000" advClick="0" advTm="14000">
        <p:cover/>
      </p:transition>
    </mc:Choice>
    <mc:Fallback>
      <p:transition spd="slow" advClick="0" advTm="14000">
        <p:cover/>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vase, pot, intérieur, poterie&#10;&#10;Description générée automatiquement">
            <a:extLst>
              <a:ext uri="{FF2B5EF4-FFF2-40B4-BE49-F238E27FC236}">
                <a16:creationId xmlns:a16="http://schemas.microsoft.com/office/drawing/2014/main" id="{6FAC624F-E307-AB6A-0104-B98DE615DE3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763592" y="189000"/>
            <a:ext cx="4858477" cy="6480000"/>
          </a:xfrm>
          <a:prstGeom prst="rect">
            <a:avLst/>
          </a:prstGeom>
          <a:ln w="76200" cmpd="dbl">
            <a:solidFill>
              <a:schemeClr val="bg1"/>
            </a:solidFill>
          </a:ln>
        </p:spPr>
      </p:pic>
      <p:sp>
        <p:nvSpPr>
          <p:cNvPr id="4" name="ZoneTexte 3">
            <a:extLst>
              <a:ext uri="{FF2B5EF4-FFF2-40B4-BE49-F238E27FC236}">
                <a16:creationId xmlns:a16="http://schemas.microsoft.com/office/drawing/2014/main" id="{C500B485-8338-4A41-3704-62155D6683FB}"/>
              </a:ext>
            </a:extLst>
          </p:cNvPr>
          <p:cNvSpPr txBox="1"/>
          <p:nvPr/>
        </p:nvSpPr>
        <p:spPr>
          <a:xfrm>
            <a:off x="636104" y="2828835"/>
            <a:ext cx="3498549" cy="1200329"/>
          </a:xfrm>
          <a:prstGeom prst="rect">
            <a:avLst/>
          </a:prstGeom>
          <a:noFill/>
        </p:spPr>
        <p:txBody>
          <a:bodyPr wrap="square" rtlCol="0">
            <a:spAutoFit/>
          </a:bodyPr>
          <a:lstStyle/>
          <a:p>
            <a:endParaRPr lang="fr-FR" sz="2400" b="1" i="1" dirty="0">
              <a:solidFill>
                <a:schemeClr val="bg1"/>
              </a:solidFill>
            </a:endParaRPr>
          </a:p>
          <a:p>
            <a:r>
              <a:rPr lang="fr-FR" sz="2400" b="1" i="1" dirty="0">
                <a:solidFill>
                  <a:schemeClr val="bg1"/>
                </a:solidFill>
              </a:rPr>
              <a:t>Hôtel des ducs de Bourgogne (Beaune)</a:t>
            </a:r>
          </a:p>
        </p:txBody>
      </p:sp>
    </p:spTree>
    <p:extLst>
      <p:ext uri="{BB962C8B-B14F-4D97-AF65-F5344CB8AC3E}">
        <p14:creationId xmlns:p14="http://schemas.microsoft.com/office/powerpoint/2010/main" val="3218260122"/>
      </p:ext>
    </p:extLst>
  </p:cSld>
  <p:clrMapOvr>
    <a:masterClrMapping/>
  </p:clrMapOvr>
  <mc:AlternateContent xmlns:mc="http://schemas.openxmlformats.org/markup-compatibility/2006">
    <mc:Choice xmlns:p14="http://schemas.microsoft.com/office/powerpoint/2010/main" Requires="p14">
      <p:transition spd="slow" p14:dur="5000" advClick="0" advTm="14000">
        <p:cover/>
      </p:transition>
    </mc:Choice>
    <mc:Fallback>
      <p:transition spd="slow" advClick="0" advTm="14000">
        <p:cover/>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intérieur, mur, table, cheminée&#10;&#10;Description générée automatiquement">
            <a:extLst>
              <a:ext uri="{FF2B5EF4-FFF2-40B4-BE49-F238E27FC236}">
                <a16:creationId xmlns:a16="http://schemas.microsoft.com/office/drawing/2014/main" id="{59A359C3-C2D0-16F7-CA46-54DF4A7920D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16000" y="369000"/>
            <a:ext cx="8160000" cy="6120000"/>
          </a:xfrm>
          <a:prstGeom prst="rect">
            <a:avLst/>
          </a:prstGeom>
          <a:ln w="76200" cmpd="dbl">
            <a:solidFill>
              <a:schemeClr val="bg1"/>
            </a:solidFill>
          </a:ln>
        </p:spPr>
      </p:pic>
    </p:spTree>
    <p:extLst>
      <p:ext uri="{BB962C8B-B14F-4D97-AF65-F5344CB8AC3E}">
        <p14:creationId xmlns:p14="http://schemas.microsoft.com/office/powerpoint/2010/main" val="472654404"/>
      </p:ext>
    </p:extLst>
  </p:cSld>
  <p:clrMapOvr>
    <a:masterClrMapping/>
  </p:clrMapOvr>
  <mc:AlternateContent xmlns:mc="http://schemas.openxmlformats.org/markup-compatibility/2006">
    <mc:Choice xmlns:p14="http://schemas.microsoft.com/office/powerpoint/2010/main" Requires="p14">
      <p:transition spd="slow" p14:dur="5000" advClick="0" advTm="14000">
        <p:cover/>
      </p:transition>
    </mc:Choice>
    <mc:Fallback>
      <p:transition spd="slow" advClick="0" advTm="14000">
        <p:cover/>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intérieur, mur, décoration d’intérieur, meubles&#10;&#10;Description générée automatiquement">
            <a:extLst>
              <a:ext uri="{FF2B5EF4-FFF2-40B4-BE49-F238E27FC236}">
                <a16:creationId xmlns:a16="http://schemas.microsoft.com/office/drawing/2014/main" id="{B49D7997-9FCA-E3B2-7A8D-E1E7DE3F546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16000" y="225287"/>
            <a:ext cx="8160000" cy="6120000"/>
          </a:xfrm>
          <a:prstGeom prst="rect">
            <a:avLst/>
          </a:prstGeom>
          <a:ln w="76200" cmpd="dbl">
            <a:solidFill>
              <a:schemeClr val="bg1"/>
            </a:solidFill>
          </a:ln>
        </p:spPr>
      </p:pic>
      <p:sp>
        <p:nvSpPr>
          <p:cNvPr id="6" name="ZoneTexte 5">
            <a:extLst>
              <a:ext uri="{FF2B5EF4-FFF2-40B4-BE49-F238E27FC236}">
                <a16:creationId xmlns:a16="http://schemas.microsoft.com/office/drawing/2014/main" id="{FCB7F77B-CEF8-E32C-88E3-774A8FB7DEF5}"/>
              </a:ext>
            </a:extLst>
          </p:cNvPr>
          <p:cNvSpPr txBox="1"/>
          <p:nvPr/>
        </p:nvSpPr>
        <p:spPr>
          <a:xfrm>
            <a:off x="3829878" y="6119336"/>
            <a:ext cx="6096000" cy="738664"/>
          </a:xfrm>
          <a:prstGeom prst="rect">
            <a:avLst/>
          </a:prstGeom>
          <a:noFill/>
        </p:spPr>
        <p:txBody>
          <a:bodyPr wrap="square">
            <a:spAutoFit/>
          </a:bodyPr>
          <a:lstStyle/>
          <a:p>
            <a:endParaRPr lang="fr-FR" dirty="0">
              <a:solidFill>
                <a:schemeClr val="bg1"/>
              </a:solidFill>
            </a:endParaRPr>
          </a:p>
          <a:p>
            <a:r>
              <a:rPr lang="fr-FR" sz="2400" b="1" i="1" dirty="0">
                <a:solidFill>
                  <a:schemeClr val="bg1"/>
                </a:solidFill>
              </a:rPr>
              <a:t>Hôtel des ducs de Bourgogne (Beaune)</a:t>
            </a:r>
          </a:p>
        </p:txBody>
      </p:sp>
    </p:spTree>
    <p:extLst>
      <p:ext uri="{BB962C8B-B14F-4D97-AF65-F5344CB8AC3E}">
        <p14:creationId xmlns:p14="http://schemas.microsoft.com/office/powerpoint/2010/main" val="4019614415"/>
      </p:ext>
    </p:extLst>
  </p:cSld>
  <p:clrMapOvr>
    <a:masterClrMapping/>
  </p:clrMapOvr>
  <mc:AlternateContent xmlns:mc="http://schemas.openxmlformats.org/markup-compatibility/2006">
    <mc:Choice xmlns:p14="http://schemas.microsoft.com/office/powerpoint/2010/main" Requires="p14">
      <p:transition spd="slow" p14:dur="5000" advClick="0" advTm="14000">
        <p:cover/>
      </p:transition>
    </mc:Choice>
    <mc:Fallback>
      <p:transition spd="slow" advClick="0" advTm="14000">
        <p:cover/>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Image 6" descr="Une image contenant intérieur, aquarium, mur, affichage&#10;&#10;Description générée automatiquement">
            <a:extLst>
              <a:ext uri="{FF2B5EF4-FFF2-40B4-BE49-F238E27FC236}">
                <a16:creationId xmlns:a16="http://schemas.microsoft.com/office/drawing/2014/main" id="{A945D984-8952-032E-6B8F-8BF04734BEA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16000" y="369000"/>
            <a:ext cx="8160000" cy="6120000"/>
          </a:xfrm>
          <a:prstGeom prst="rect">
            <a:avLst/>
          </a:prstGeom>
          <a:ln w="69850" cmpd="dbl">
            <a:solidFill>
              <a:schemeClr val="bg1"/>
            </a:solidFill>
          </a:ln>
        </p:spPr>
      </p:pic>
    </p:spTree>
    <p:extLst>
      <p:ext uri="{BB962C8B-B14F-4D97-AF65-F5344CB8AC3E}">
        <p14:creationId xmlns:p14="http://schemas.microsoft.com/office/powerpoint/2010/main" val="1016123723"/>
      </p:ext>
    </p:extLst>
  </p:cSld>
  <p:clrMapOvr>
    <a:masterClrMapping/>
  </p:clrMapOvr>
  <mc:AlternateContent xmlns:mc="http://schemas.openxmlformats.org/markup-compatibility/2006">
    <mc:Choice xmlns:p14="http://schemas.microsoft.com/office/powerpoint/2010/main" Requires="p14">
      <p:transition spd="slow" p14:dur="5000" advClick="0" advTm="14000">
        <p:cover/>
      </p:transition>
    </mc:Choice>
    <mc:Fallback>
      <p:transition spd="slow" advClick="0" advTm="14000">
        <p:cover/>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conteneur, verre, Matière transparente, vaisselle&#10;&#10;Description générée automatiquement">
            <a:extLst>
              <a:ext uri="{FF2B5EF4-FFF2-40B4-BE49-F238E27FC236}">
                <a16:creationId xmlns:a16="http://schemas.microsoft.com/office/drawing/2014/main" id="{889E05FB-FA08-97A1-B74A-70A51496B39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65495" y="549000"/>
            <a:ext cx="7680000" cy="5760000"/>
          </a:xfrm>
          <a:prstGeom prst="rect">
            <a:avLst/>
          </a:prstGeom>
          <a:ln w="76200" cmpd="dbl">
            <a:solidFill>
              <a:schemeClr val="bg1"/>
            </a:solidFill>
          </a:ln>
        </p:spPr>
      </p:pic>
      <p:sp>
        <p:nvSpPr>
          <p:cNvPr id="4" name="ZoneTexte 3">
            <a:extLst>
              <a:ext uri="{FF2B5EF4-FFF2-40B4-BE49-F238E27FC236}">
                <a16:creationId xmlns:a16="http://schemas.microsoft.com/office/drawing/2014/main" id="{A8CB7825-1680-B0DC-A6D6-686F1B661C86}"/>
              </a:ext>
            </a:extLst>
          </p:cNvPr>
          <p:cNvSpPr txBox="1"/>
          <p:nvPr/>
        </p:nvSpPr>
        <p:spPr>
          <a:xfrm>
            <a:off x="8472732" y="1232452"/>
            <a:ext cx="3538330" cy="1200329"/>
          </a:xfrm>
          <a:prstGeom prst="rect">
            <a:avLst/>
          </a:prstGeom>
          <a:noFill/>
        </p:spPr>
        <p:txBody>
          <a:bodyPr wrap="square" rtlCol="0">
            <a:spAutoFit/>
          </a:bodyPr>
          <a:lstStyle/>
          <a:p>
            <a:r>
              <a:rPr lang="fr-FR" sz="2400" b="1" dirty="0">
                <a:solidFill>
                  <a:schemeClr val="bg1"/>
                </a:solidFill>
              </a:rPr>
              <a:t>Lorient Vous A Présenté La Commune De Beaune (Suite N°2 )</a:t>
            </a:r>
          </a:p>
        </p:txBody>
      </p:sp>
      <p:sp>
        <p:nvSpPr>
          <p:cNvPr id="5" name="ZoneTexte 4">
            <a:extLst>
              <a:ext uri="{FF2B5EF4-FFF2-40B4-BE49-F238E27FC236}">
                <a16:creationId xmlns:a16="http://schemas.microsoft.com/office/drawing/2014/main" id="{CCD004CD-A732-2C84-3253-B3A6D4284185}"/>
              </a:ext>
            </a:extLst>
          </p:cNvPr>
          <p:cNvSpPr txBox="1"/>
          <p:nvPr/>
        </p:nvSpPr>
        <p:spPr>
          <a:xfrm>
            <a:off x="8384296" y="2769705"/>
            <a:ext cx="3715201" cy="461665"/>
          </a:xfrm>
          <a:prstGeom prst="rect">
            <a:avLst/>
          </a:prstGeom>
          <a:noFill/>
        </p:spPr>
        <p:txBody>
          <a:bodyPr wrap="square" rtlCol="0">
            <a:spAutoFit/>
          </a:bodyPr>
          <a:lstStyle/>
          <a:p>
            <a:r>
              <a:rPr lang="fr-FR" sz="2400" b="1" dirty="0">
                <a:solidFill>
                  <a:schemeClr val="bg1"/>
                </a:solidFill>
              </a:rPr>
              <a:t>Les Images Et Le son Du Net</a:t>
            </a:r>
          </a:p>
        </p:txBody>
      </p:sp>
      <p:sp>
        <p:nvSpPr>
          <p:cNvPr id="6" name="ZoneTexte 5">
            <a:extLst>
              <a:ext uri="{FF2B5EF4-FFF2-40B4-BE49-F238E27FC236}">
                <a16:creationId xmlns:a16="http://schemas.microsoft.com/office/drawing/2014/main" id="{8988446C-107B-B091-0D0D-2AEB24E21CDC}"/>
              </a:ext>
            </a:extLst>
          </p:cNvPr>
          <p:cNvSpPr txBox="1"/>
          <p:nvPr/>
        </p:nvSpPr>
        <p:spPr>
          <a:xfrm>
            <a:off x="9660834" y="3337461"/>
            <a:ext cx="3935896" cy="461665"/>
          </a:xfrm>
          <a:prstGeom prst="rect">
            <a:avLst/>
          </a:prstGeom>
          <a:noFill/>
        </p:spPr>
        <p:txBody>
          <a:bodyPr wrap="square" rtlCol="0">
            <a:spAutoFit/>
          </a:bodyPr>
          <a:lstStyle/>
          <a:p>
            <a:r>
              <a:rPr lang="fr-FR" sz="2400" b="1" dirty="0">
                <a:solidFill>
                  <a:schemeClr val="bg1"/>
                </a:solidFill>
              </a:rPr>
              <a:t>Daniel</a:t>
            </a:r>
          </a:p>
        </p:txBody>
      </p:sp>
    </p:spTree>
    <p:extLst>
      <p:ext uri="{BB962C8B-B14F-4D97-AF65-F5344CB8AC3E}">
        <p14:creationId xmlns:p14="http://schemas.microsoft.com/office/powerpoint/2010/main" val="3852483711"/>
      </p:ext>
    </p:extLst>
  </p:cSld>
  <p:clrMapOvr>
    <a:masterClrMapping/>
  </p:clrMapOvr>
  <mc:AlternateContent xmlns:mc="http://schemas.openxmlformats.org/markup-compatibility/2006">
    <mc:Choice xmlns:p14="http://schemas.microsoft.com/office/powerpoint/2010/main" Requires="p14">
      <p:transition spd="slow" p14:dur="5000" advClick="0" advTm="14000">
        <p:cover/>
      </p:transition>
    </mc:Choice>
    <mc:Fallback>
      <p:transition spd="slow" advClick="0" advTm="14000">
        <p:cover/>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77</TotalTime>
  <Words>311</Words>
  <Application>Microsoft Office PowerPoint</Application>
  <PresentationFormat>Grand écran</PresentationFormat>
  <Paragraphs>44</Paragraphs>
  <Slides>32</Slides>
  <Notes>0</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32</vt:i4>
      </vt:variant>
    </vt:vector>
  </HeadingPairs>
  <TitlesOfParts>
    <vt:vector size="37" baseType="lpstr">
      <vt:lpstr>Algerian</vt:lpstr>
      <vt:lpstr>Arial</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Daniel Moulac</dc:creator>
  <cp:lastModifiedBy>Daniel Moulac</cp:lastModifiedBy>
  <cp:revision>4</cp:revision>
  <dcterms:created xsi:type="dcterms:W3CDTF">2023-10-01T07:56:27Z</dcterms:created>
  <dcterms:modified xsi:type="dcterms:W3CDTF">2023-10-01T09:18:44Z</dcterms:modified>
</cp:coreProperties>
</file>