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image" Target="../media/image9.gif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gif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image" Target="../media/image7.jpg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B0CD6EE6-629F-ED92-8AB6-B0779E35E012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375D4F1-EE0E-FC71-5C4D-582CC8055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988248"/>
            <a:ext cx="3888432" cy="458676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2777D41-A3F2-B268-A04D-343E43367B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3848" y="984380"/>
            <a:ext cx="5418231" cy="4586763"/>
          </a:xfrm>
          <a:prstGeom prst="rect">
            <a:avLst/>
          </a:prstGeom>
        </p:spPr>
      </p:pic>
      <p:sp>
        <p:nvSpPr>
          <p:cNvPr id="15" name="Rectangle 21">
            <a:extLst>
              <a:ext uri="{FF2B5EF4-FFF2-40B4-BE49-F238E27FC236}">
                <a16:creationId xmlns:a16="http://schemas.microsoft.com/office/drawing/2014/main" id="{A9955A61-02E8-D825-BD39-4B3B59F26E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061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5F1DF154-E3E1-2DCA-84A4-9C43AF222BF5}"/>
              </a:ext>
            </a:extLst>
          </p:cNvPr>
          <p:cNvSpPr/>
          <p:nvPr/>
        </p:nvSpPr>
        <p:spPr>
          <a:xfrm>
            <a:off x="-180528" y="1021026"/>
            <a:ext cx="609349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Country music 132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69874312-2F9C-5125-3001-F427A914FB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611" y="1064599"/>
            <a:ext cx="1230376" cy="937726"/>
          </a:xfrm>
          <a:prstGeom prst="rect">
            <a:avLst/>
          </a:prstGeom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6CC24AEB-52A4-A8B5-558C-9DB5C74B5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1647558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Wealth won't save your soul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2" name="Picture 55">
            <a:hlinkClick r:id="" action="ppaction://noaction">
              <a:snd r:embed="rId2" name="8 When it's lamplighting.wav"/>
            </a:hlinkClick>
            <a:extLst>
              <a:ext uri="{FF2B5EF4-FFF2-40B4-BE49-F238E27FC236}">
                <a16:creationId xmlns:a16="http://schemas.microsoft.com/office/drawing/2014/main" id="{23115D94-B6DA-9CD9-DC54-92DB52A710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508277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11" name="1 Wealth won't save your soul.wav"/>
            </a:hlinkClick>
            <a:extLst>
              <a:ext uri="{FF2B5EF4-FFF2-40B4-BE49-F238E27FC236}">
                <a16:creationId xmlns:a16="http://schemas.microsoft.com/office/drawing/2014/main" id="{94871316-4355-D35C-9209-E68C533037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167082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2" name="4 May you never be alone like me.wav"/>
            </a:hlinkClick>
            <a:extLst>
              <a:ext uri="{FF2B5EF4-FFF2-40B4-BE49-F238E27FC236}">
                <a16:creationId xmlns:a16="http://schemas.microsoft.com/office/drawing/2014/main" id="{007B1188-3460-A3AE-66BD-3FFD50AD4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3" name="2 Home by the river.wav"/>
            </a:hlinkClick>
            <a:extLst>
              <a:ext uri="{FF2B5EF4-FFF2-40B4-BE49-F238E27FC236}">
                <a16:creationId xmlns:a16="http://schemas.microsoft.com/office/drawing/2014/main" id="{1415AEBF-9DC8-F8C3-23D9-D7A2924BF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4" name="3 When God comes.wav"/>
            </a:hlinkClick>
            <a:extLst>
              <a:ext uri="{FF2B5EF4-FFF2-40B4-BE49-F238E27FC236}">
                <a16:creationId xmlns:a16="http://schemas.microsoft.com/office/drawing/2014/main" id="{B078F8DD-5CEF-26A5-5503-5C601F2343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5" name="5 I've just told momma goodbye.wav"/>
            </a:hlinkClick>
            <a:extLst>
              <a:ext uri="{FF2B5EF4-FFF2-40B4-BE49-F238E27FC236}">
                <a16:creationId xmlns:a16="http://schemas.microsoft.com/office/drawing/2014/main" id="{23AEAC36-DC1E-6A2C-A3E2-B856B45EBB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6" name="6 Never again will I knock.wav"/>
            </a:hlinkClick>
            <a:extLst>
              <a:ext uri="{FF2B5EF4-FFF2-40B4-BE49-F238E27FC236}">
                <a16:creationId xmlns:a16="http://schemas.microsoft.com/office/drawing/2014/main" id="{A19F2185-32AD-AEB3-930A-A6FBB1DE3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7" name="7 I told a lie to my heart.wav"/>
            </a:hlinkClick>
            <a:extLst>
              <a:ext uri="{FF2B5EF4-FFF2-40B4-BE49-F238E27FC236}">
                <a16:creationId xmlns:a16="http://schemas.microsoft.com/office/drawing/2014/main" id="{A3BC4AE5-D0AF-057A-ABA2-140F44EA4C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46021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5CC00F0F-AF52-687B-9293-2528BA484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890" y="2231843"/>
            <a:ext cx="16859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Home</a:t>
            </a:r>
            <a:r>
              <a:rPr lang="cs-CZ" altLang="cs-CZ" sz="1400" b="1" dirty="0">
                <a:solidFill>
                  <a:srgbClr val="FF0000"/>
                </a:solidFill>
              </a:rPr>
              <a:t> by </a:t>
            </a:r>
            <a:r>
              <a:rPr lang="cs-CZ" altLang="cs-CZ" sz="1400" b="1" dirty="0" err="1">
                <a:solidFill>
                  <a:srgbClr val="FF0000"/>
                </a:solidFill>
              </a:rPr>
              <a:t>the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river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4B0D50CE-B97A-9373-E631-1F8A187E4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113224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Never again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B9A59F7C-502A-A21C-5C01-68538CFB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371" y="4516629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I told a lie to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 my heart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D08C9B8A-A9DF-4D71-2CAC-F92143EE4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5063720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When it's lamplighting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17228CB0-513C-357F-A2DB-AE58B21D3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0892" y="2696801"/>
            <a:ext cx="186791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When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God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comes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2873C4EE-B9B7-98EC-DAEB-30CD56F4F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2069" y="3160874"/>
            <a:ext cx="173439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May you never be 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E69CE8A9-DD57-1F93-9C91-F7888485B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9205" y="3673690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 I've just told 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2C0722C8-A201-0F45-5CEA-431D401FA4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8FC6EEA-BBCD-EF63-1EAF-21B53E1CEB3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CC8C5EB-967F-0574-5541-3223534EF31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58E2810-E9E6-170B-FAC6-16A3E221F67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31D36A20-E6DF-6277-EFFE-F1C6F9F63091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830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When it's lamplighting.wav"/>
          </p:stSnd>
        </p:sndAc>
      </p:transition>
    </mc:Choice>
    <mc:Fallback xmlns="">
      <p:transition spd="slow" advClick="0">
        <p:split orient="vert"/>
        <p:sndAc>
          <p:stSnd>
            <p:snd r:embed="rId21" name="8 When it's lampligh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0"/>
                            </p:stCondLst>
                            <p:childTnLst>
                              <p:par>
                                <p:cTn id="22" presetID="42" presetClass="path" presetSubtype="0" repeatCount="indefinite" accel="50000" decel="50000" autoRev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2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289</TotalTime>
  <Words>45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2023-10-04T14:49:16Z</dcterms:modified>
</cp:coreProperties>
</file>