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315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4" r:id="rId19"/>
    <p:sldId id="307" r:id="rId20"/>
    <p:sldId id="306" r:id="rId21"/>
    <p:sldId id="305" r:id="rId22"/>
    <p:sldId id="304" r:id="rId23"/>
    <p:sldId id="310" r:id="rId24"/>
    <p:sldId id="309" r:id="rId25"/>
    <p:sldId id="312" r:id="rId26"/>
    <p:sldId id="311" r:id="rId27"/>
    <p:sldId id="295" r:id="rId28"/>
    <p:sldId id="313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38DECB2-667B-EB6F-5E3F-881B26454F44}"/>
              </a:ext>
            </a:extLst>
          </p:cNvPr>
          <p:cNvSpPr/>
          <p:nvPr/>
        </p:nvSpPr>
        <p:spPr>
          <a:xfrm>
            <a:off x="-96688" y="1961835"/>
            <a:ext cx="12192000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Rusko</a:t>
            </a:r>
          </a:p>
          <a:p>
            <a:pPr algn="ctr"/>
            <a:r>
              <a:rPr lang="cs-CZ" sz="6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104</a:t>
            </a:r>
          </a:p>
          <a:p>
            <a:pPr algn="ctr"/>
            <a:r>
              <a:rPr lang="cs-CZ" sz="6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Russie</a:t>
            </a:r>
            <a:endParaRPr lang="cs-CZ" sz="6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Rusko.wav"/>
            </a:hlinkClick>
            <a:extLst>
              <a:ext uri="{FF2B5EF4-FFF2-40B4-BE49-F238E27FC236}">
                <a16:creationId xmlns:a16="http://schemas.microsoft.com/office/drawing/2014/main" id="{A31724AA-247A-4A77-B8B8-65B73EC45D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7" y="1412776"/>
            <a:ext cx="504056" cy="444756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2EDC8266-AA8C-228C-091F-16A3BA6383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E00CFDE4-57FC-F291-3084-31097F4443D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472263" y="669259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523BA74A-C12F-676F-9FC6-43D653D7E61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812900" y="1547413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Rusko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Rusk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B209F6D8-3EF5-5759-9A5F-E261794E80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414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Russie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Rusland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Russland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Rússia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Oroszország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Rosja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Rusija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Rusya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3" name="Picture 9">
            <a:extLst>
              <a:ext uri="{FF2B5EF4-FFF2-40B4-BE49-F238E27FC236}">
                <a16:creationId xmlns:a16="http://schemas.microsoft.com/office/drawing/2014/main" id="{5B278ECE-5721-4ACC-4D7B-715FC2D912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927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0A054990-5898-6013-9B85-31E3C84053F7}"/>
              </a:ext>
            </a:extLst>
          </p:cNvPr>
          <p:cNvSpPr/>
          <p:nvPr/>
        </p:nvSpPr>
        <p:spPr>
          <a:xfrm>
            <a:off x="7464152" y="548680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Rusko  104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0413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57A43EF-00F8-C6E0-A91A-E39445D563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2641CC0-38F8-F77C-128F-740970E1DF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03AFBA1B-B995-0C6B-6FDD-241BB2B2EE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8680"/>
            <a:ext cx="10813032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30B7E00D-D099-32B0-DFAE-AE920B56E6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3292DCD-B60F-ED1C-F6EF-7090B9C90B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90BFD18-87F4-D775-CA1A-761EC19CD1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2504797B-E88C-D644-4E96-14A03C1AAF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80A43AED-0F91-7465-9490-7AF991FD55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AEA7ECA-B553-4DD6-9C63-83F6A10E3E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8D99AAD-3B9A-9132-4693-BCD03BFC65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9C3AD69-6898-1081-B229-49B3837EC3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75E7E90-E28E-01CA-D01B-877B17B670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0E731974-6B76-F14D-7587-7A1B68CB2B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5CAA94-AB8A-08A3-F764-16F40F528C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EB25F5F-0F7F-1B6A-60A8-5BBC932ED9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6680661-B39F-32CA-44B4-6ACF27F99F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345436C-8B08-804D-0099-4A5C4C83B0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4445B3D-9721-4B2D-39D4-9254E2162C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505107-9139-7903-3FD1-99D0322422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F8386B5-1B44-107C-36EA-CD5199E85E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D1BBFB3-F5DB-AB7F-547B-112DE550EF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3F6C0C-6E06-9B83-3DEA-F4F26B7280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7F0CA24-0473-F005-A827-B410456DD6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82862D-1D08-AC88-1099-2BDF326502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65642A9-EEAD-4EF1-B5C2-AD8D673529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DE38F7-06CA-DD2C-CE17-867B87914E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E6E38B-6D86-CB78-8CCB-D256DCB98C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E7FAD808-9A69-D83B-3B3F-165CB3B187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31554"/>
            <a:ext cx="10801200" cy="564940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45BCC07D-95CA-955A-5980-57C5BF296FCE}"/>
              </a:ext>
            </a:extLst>
          </p:cNvPr>
          <p:cNvSpPr/>
          <p:nvPr/>
        </p:nvSpPr>
        <p:spPr>
          <a:xfrm>
            <a:off x="7104112" y="661014"/>
            <a:ext cx="364388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486</TotalTime>
  <Words>41</Words>
  <Application>Microsoft Office PowerPoint</Application>
  <PresentationFormat>Širokoúhlá obrazovka</PresentationFormat>
  <Paragraphs>10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106</cp:revision>
  <dcterms:created xsi:type="dcterms:W3CDTF">2020-02-21T13:54:42Z</dcterms:created>
  <dcterms:modified xsi:type="dcterms:W3CDTF">2023-10-03T15:33:54Z</dcterms:modified>
</cp:coreProperties>
</file>