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0" r:id="rId3"/>
    <p:sldId id="261" r:id="rId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80" d="100"/>
          <a:sy n="80" d="100"/>
        </p:scale>
        <p:origin x="749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3F7CB5-AFB8-54BB-9CFD-48EB91C636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EB15DFB-45FC-CF9F-724F-8ED89F9FEFB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DF5A29E-FE23-29E7-2A24-931FF8A485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6DA45-15C5-48AB-A2D2-2B7395DD6A70}" type="datetimeFigureOut">
              <a:rPr lang="fr-FR" smtClean="0"/>
              <a:t>03/10/2023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9A191E9-BEEE-FC7A-E09E-03195D36CC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B2A6224-2913-81A2-7EEA-1F819453A2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321D18-5225-457F-841E-40C84E8C102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09647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CCA65B-9C26-2A7C-06FA-A9E7B38DF4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46477E5-683A-727F-81D0-1DBB7E1344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28F9B2E-06A5-1919-F60E-0B57000799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6DA45-15C5-48AB-A2D2-2B7395DD6A70}" type="datetimeFigureOut">
              <a:rPr lang="fr-FR" smtClean="0"/>
              <a:t>03/10/2023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D01FAEF-6B42-E0BD-04E7-E78C006F8B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2233BDA-98DF-56CB-C36F-D5765FB42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321D18-5225-457F-841E-40C84E8C102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50285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0A1404-CB36-B87B-E4B7-747B9FF64C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D808B44-546F-E1F3-9ADA-7B4D54F4B7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5BD6DB5-6082-E721-8740-1587CFFA55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6DA45-15C5-48AB-A2D2-2B7395DD6A70}" type="datetimeFigureOut">
              <a:rPr lang="fr-FR" smtClean="0"/>
              <a:t>03/10/2023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4CDB391-64DE-9AEA-B9AA-616977B3C2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1655EF6-24EA-12D0-85D5-B85A0612B0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321D18-5225-457F-841E-40C84E8C102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16145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C922ED-8DA9-5017-A9A6-02C8286473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F206A57-D579-FFE7-1283-93AEC9221E6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087E915-870E-A4DB-0EB7-4EE81769D8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8E9698F-ED3A-3011-E637-9DDE887503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6DA45-15C5-48AB-A2D2-2B7395DD6A70}" type="datetimeFigureOut">
              <a:rPr lang="fr-FR" smtClean="0"/>
              <a:t>03/10/2023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403A0E3-5C17-7FB7-70EA-C94FC9CA9A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27B3AC8-92A2-6088-35A1-063A7A6FDA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321D18-5225-457F-841E-40C84E8C102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70872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FC5D3C-4195-089B-0D24-9134045976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2E046D3-DBEB-A26F-20DC-AE50142095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48FDE12-F9C0-52F4-61D4-1418348C40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B4894F7-F582-566C-CF29-10630842E8B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6559DB23-89E8-622A-3A8B-A9AE03E1640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1792D2EB-F5DC-D94E-4351-CC75FEF736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6DA45-15C5-48AB-A2D2-2B7395DD6A70}" type="datetimeFigureOut">
              <a:rPr lang="fr-FR" smtClean="0"/>
              <a:t>03/10/2023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6CCABCB2-B3D6-D74B-D65C-7C969DAEBE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F93CA727-5837-44A0-E8DA-5CFB304B9D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321D18-5225-457F-841E-40C84E8C102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47306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47F5EF-7EE8-0EBF-E9BA-7ED7ACE01E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F6FAB473-8A2F-E6EC-4397-3610382556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6DA45-15C5-48AB-A2D2-2B7395DD6A70}" type="datetimeFigureOut">
              <a:rPr lang="fr-FR" smtClean="0"/>
              <a:t>03/10/2023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0610FC7A-4705-E58B-E897-B4D85F359F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E8F4EC62-4E5B-0083-E660-D036A46DA1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321D18-5225-457F-841E-40C84E8C102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06156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795CE22B-A9F6-93D6-7F12-30380A4728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6DA45-15C5-48AB-A2D2-2B7395DD6A70}" type="datetimeFigureOut">
              <a:rPr lang="fr-FR" smtClean="0"/>
              <a:t>03/10/2023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05B931F6-BCDC-794D-18C5-83CD4B62F8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AEFC6C4-D251-AD5D-3959-ABF52FA2E1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321D18-5225-457F-841E-40C84E8C102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51630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D7F4567-77EC-DDBE-7117-FF266B5F6C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EBE6CCE-72DE-10A7-2E5E-851A325D18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8B77635-FE05-4DE8-CCF1-CB83A396AF5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02B83D5-B989-D9E5-494F-695C4358E6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6DA45-15C5-48AB-A2D2-2B7395DD6A70}" type="datetimeFigureOut">
              <a:rPr lang="fr-FR" smtClean="0"/>
              <a:t>03/10/2023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6AD33AC-198D-E764-73C3-CADCB6F130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E1731D3-4F54-1530-B17B-B321ADC1D9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321D18-5225-457F-841E-40C84E8C102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1063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6E43B8-0D75-6F83-41C9-B603AE9802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915F7CA9-C793-2754-427B-812D9D6B490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6840E7A-EFB2-F665-5FB7-E4BD0FCC3C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061040B-041A-1D8A-7E36-5E10C2BEB3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6DA45-15C5-48AB-A2D2-2B7395DD6A70}" type="datetimeFigureOut">
              <a:rPr lang="fr-FR" smtClean="0"/>
              <a:t>03/10/2023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41C1344-0854-EA3F-D167-5E6D45A65B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E314ADA-D14E-6FCC-AA3E-0D47BD756C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321D18-5225-457F-841E-40C84E8C102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78406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5063EF-3A19-CF21-2359-6B38256195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089FDE6-3BC5-7A53-DB86-BC220F7C2C4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82C3369-2C23-BA8B-BAC4-6A916EC8DD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6DA45-15C5-48AB-A2D2-2B7395DD6A70}" type="datetimeFigureOut">
              <a:rPr lang="fr-FR" smtClean="0"/>
              <a:t>03/10/2023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745BBFF-9574-01D8-6B60-5C4E577CD8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7BAE04F-2027-FF19-2C02-EF4CCE37C4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321D18-5225-457F-841E-40C84E8C102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25924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DEE077B-9038-68D1-4BB5-4C790CFC69C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C2A2390-10E5-1172-AB07-5A955150CAF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DF6FE71-61C7-273B-8E8E-33F620FA10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6DA45-15C5-48AB-A2D2-2B7395DD6A70}" type="datetimeFigureOut">
              <a:rPr lang="fr-FR" smtClean="0"/>
              <a:t>03/10/2023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796AAD6-3CB5-4CE8-2FE3-954DC7BEDF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0034559-6758-75C4-AFF4-EF09F32FD3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321D18-5225-457F-841E-40C84E8C102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23473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9FF1DA3D-EB6D-1236-B36A-B87A5A8DEC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50487AF-154C-364E-969B-B655F18DFE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FACE105-6F97-C0AF-1CAF-FA6C47840AF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B6DA45-15C5-48AB-A2D2-2B7395DD6A70}" type="datetimeFigureOut">
              <a:rPr lang="fr-FR" smtClean="0"/>
              <a:t>03/10/2023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3CC7DC9-437F-16A9-B42F-4BD5D6F0181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130817D-8041-51DA-B6E6-F4B71DA847C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321D18-5225-457F-841E-40C84E8C102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00827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microsoft.com/office/2007/relationships/hdphoto" Target="../media/hdphoto1.wdp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microsoft.com/office/2007/relationships/hdphoto" Target="../media/hdphoto1.wdp"/><Relationship Id="rId7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microsoft.com/office/2007/relationships/hdphoto" Target="../media/hdphoto1.wdp"/><Relationship Id="rId7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10" Type="http://schemas.openxmlformats.org/officeDocument/2006/relationships/image" Target="../media/image20.png"/><Relationship Id="rId4" Type="http://schemas.openxmlformats.org/officeDocument/2006/relationships/image" Target="../media/image5.png"/><Relationship Id="rId9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Picture 4" descr="Overwatch 2 Could Use Customizable Menu Screens">
            <a:extLst>
              <a:ext uri="{FF2B5EF4-FFF2-40B4-BE49-F238E27FC236}">
                <a16:creationId xmlns:a16="http://schemas.microsoft.com/office/drawing/2014/main" id="{A2720169-2966-88C8-E2CD-5789EBEF86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4932" y="-649537"/>
            <a:ext cx="13346734" cy="750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Organigramme : Alternative 27">
            <a:extLst>
              <a:ext uri="{FF2B5EF4-FFF2-40B4-BE49-F238E27FC236}">
                <a16:creationId xmlns:a16="http://schemas.microsoft.com/office/drawing/2014/main" id="{06FB8630-F4B3-C2B0-72CF-64586725E428}"/>
              </a:ext>
            </a:extLst>
          </p:cNvPr>
          <p:cNvSpPr/>
          <p:nvPr/>
        </p:nvSpPr>
        <p:spPr>
          <a:xfrm>
            <a:off x="249856" y="2125039"/>
            <a:ext cx="11612119" cy="2452295"/>
          </a:xfrm>
          <a:prstGeom prst="flowChartAlternateProcess">
            <a:avLst/>
          </a:prstGeom>
          <a:solidFill>
            <a:schemeClr val="accent1">
              <a:lumMod val="60000"/>
              <a:lumOff val="40000"/>
              <a:alpha val="50000"/>
            </a:schemeClr>
          </a:solidFill>
          <a:ln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66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4" name="Organigramme : Alternative 3">
            <a:extLst>
              <a:ext uri="{FF2B5EF4-FFF2-40B4-BE49-F238E27FC236}">
                <a16:creationId xmlns:a16="http://schemas.microsoft.com/office/drawing/2014/main" id="{507BE73E-8533-8C29-A59B-7A7D3FD86DF0}"/>
              </a:ext>
            </a:extLst>
          </p:cNvPr>
          <p:cNvSpPr/>
          <p:nvPr/>
        </p:nvSpPr>
        <p:spPr>
          <a:xfrm>
            <a:off x="7643065" y="204763"/>
            <a:ext cx="3219191" cy="1075574"/>
          </a:xfrm>
          <a:prstGeom prst="flowChartAlternateProcess">
            <a:avLst/>
          </a:prstGeom>
          <a:solidFill>
            <a:schemeClr val="bg1">
              <a:lumMod val="95000"/>
              <a:alpha val="50000"/>
            </a:schemeClr>
          </a:solidFill>
          <a:ln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7200" b="1" u="sng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Brawl</a:t>
            </a:r>
            <a:endParaRPr lang="fr-FR" sz="7200" b="1" u="sng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5" name="Organigramme : Alternative 4">
            <a:extLst>
              <a:ext uri="{FF2B5EF4-FFF2-40B4-BE49-F238E27FC236}">
                <a16:creationId xmlns:a16="http://schemas.microsoft.com/office/drawing/2014/main" id="{AA568973-5976-9884-D1F3-188B5FBEAA1B}"/>
              </a:ext>
            </a:extLst>
          </p:cNvPr>
          <p:cNvSpPr/>
          <p:nvPr/>
        </p:nvSpPr>
        <p:spPr>
          <a:xfrm>
            <a:off x="898924" y="2376887"/>
            <a:ext cx="1560908" cy="2011508"/>
          </a:xfrm>
          <a:prstGeom prst="flowChartAlternateProcess">
            <a:avLst/>
          </a:prstGeom>
          <a:solidFill>
            <a:schemeClr val="bg1">
              <a:lumMod val="95000"/>
              <a:alpha val="50000"/>
            </a:schemeClr>
          </a:solidFill>
          <a:ln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66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1028" name="Picture 4" descr="Reinhardt - Overwatch Wiki">
            <a:extLst>
              <a:ext uri="{FF2B5EF4-FFF2-40B4-BE49-F238E27FC236}">
                <a16:creationId xmlns:a16="http://schemas.microsoft.com/office/drawing/2014/main" id="{8F63F879-7C35-6C5B-D0CE-A1533692DA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0892" y="2463464"/>
            <a:ext cx="1324721" cy="1838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rganigramme : Alternative 6">
            <a:extLst>
              <a:ext uri="{FF2B5EF4-FFF2-40B4-BE49-F238E27FC236}">
                <a16:creationId xmlns:a16="http://schemas.microsoft.com/office/drawing/2014/main" id="{E24AEC07-F695-4858-821B-62C65E082D90}"/>
              </a:ext>
            </a:extLst>
          </p:cNvPr>
          <p:cNvSpPr/>
          <p:nvPr/>
        </p:nvSpPr>
        <p:spPr>
          <a:xfrm>
            <a:off x="5797638" y="2373387"/>
            <a:ext cx="1130918" cy="2011508"/>
          </a:xfrm>
          <a:prstGeom prst="flowChartAlternateProcess">
            <a:avLst/>
          </a:prstGeom>
          <a:solidFill>
            <a:schemeClr val="bg1">
              <a:lumMod val="95000"/>
              <a:alpha val="50000"/>
            </a:schemeClr>
          </a:solidFill>
          <a:ln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66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6" name="Organigramme : Alternative 5">
            <a:extLst>
              <a:ext uri="{FF2B5EF4-FFF2-40B4-BE49-F238E27FC236}">
                <a16:creationId xmlns:a16="http://schemas.microsoft.com/office/drawing/2014/main" id="{81AB6970-64E8-7111-933B-35BA159F609A}"/>
              </a:ext>
            </a:extLst>
          </p:cNvPr>
          <p:cNvSpPr/>
          <p:nvPr/>
        </p:nvSpPr>
        <p:spPr>
          <a:xfrm>
            <a:off x="3671401" y="2373387"/>
            <a:ext cx="1197075" cy="2011508"/>
          </a:xfrm>
          <a:prstGeom prst="flowChartAlternateProcess">
            <a:avLst/>
          </a:prstGeom>
          <a:solidFill>
            <a:schemeClr val="bg1">
              <a:lumMod val="95000"/>
              <a:alpha val="50000"/>
            </a:schemeClr>
          </a:solidFill>
          <a:ln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66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1036" name="Picture 12" descr="Mei - Overwatch Wiki">
            <a:extLst>
              <a:ext uri="{FF2B5EF4-FFF2-40B4-BE49-F238E27FC236}">
                <a16:creationId xmlns:a16="http://schemas.microsoft.com/office/drawing/2014/main" id="{B0722FDB-8F2B-B72D-1647-1114DB7293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1570" y="2459964"/>
            <a:ext cx="870240" cy="1838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Symmetra - Overwatch Wiki">
            <a:extLst>
              <a:ext uri="{FF2B5EF4-FFF2-40B4-BE49-F238E27FC236}">
                <a16:creationId xmlns:a16="http://schemas.microsoft.com/office/drawing/2014/main" id="{A411564B-9830-60F8-E0AD-4FE5F013CF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8435" y="2373387"/>
            <a:ext cx="857095" cy="1855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rganigramme : Alternative 7">
            <a:extLst>
              <a:ext uri="{FF2B5EF4-FFF2-40B4-BE49-F238E27FC236}">
                <a16:creationId xmlns:a16="http://schemas.microsoft.com/office/drawing/2014/main" id="{514EED08-FB1F-12B6-85E3-86ED36BFB833}"/>
              </a:ext>
            </a:extLst>
          </p:cNvPr>
          <p:cNvSpPr/>
          <p:nvPr/>
        </p:nvSpPr>
        <p:spPr>
          <a:xfrm>
            <a:off x="8055586" y="2373387"/>
            <a:ext cx="1197075" cy="2011508"/>
          </a:xfrm>
          <a:prstGeom prst="flowChartAlternateProcess">
            <a:avLst/>
          </a:prstGeom>
          <a:solidFill>
            <a:schemeClr val="bg1">
              <a:lumMod val="95000"/>
              <a:alpha val="50000"/>
            </a:schemeClr>
          </a:solidFill>
          <a:ln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66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1044" name="Picture 20" descr="Lúcio | Wiki Héros | Fandom">
            <a:extLst>
              <a:ext uri="{FF2B5EF4-FFF2-40B4-BE49-F238E27FC236}">
                <a16:creationId xmlns:a16="http://schemas.microsoft.com/office/drawing/2014/main" id="{05FBE1E3-6373-B79F-6F8C-BE1C5A1FA0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8364" y="2518028"/>
            <a:ext cx="991520" cy="1838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Organigramme : Alternative 9">
            <a:extLst>
              <a:ext uri="{FF2B5EF4-FFF2-40B4-BE49-F238E27FC236}">
                <a16:creationId xmlns:a16="http://schemas.microsoft.com/office/drawing/2014/main" id="{44863FC1-FBA8-CBFC-F03D-27B043E5CCD1}"/>
              </a:ext>
            </a:extLst>
          </p:cNvPr>
          <p:cNvSpPr/>
          <p:nvPr/>
        </p:nvSpPr>
        <p:spPr>
          <a:xfrm>
            <a:off x="10243639" y="2373387"/>
            <a:ext cx="1130918" cy="2011508"/>
          </a:xfrm>
          <a:prstGeom prst="flowChartAlternateProcess">
            <a:avLst/>
          </a:prstGeom>
          <a:solidFill>
            <a:schemeClr val="bg1">
              <a:lumMod val="95000"/>
              <a:alpha val="50000"/>
            </a:schemeClr>
          </a:solidFill>
          <a:ln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66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1046" name="Picture 22" descr="Baptiste (Overwatch) | Wiki Héros Fr. | Fandom">
            <a:extLst>
              <a:ext uri="{FF2B5EF4-FFF2-40B4-BE49-F238E27FC236}">
                <a16:creationId xmlns:a16="http://schemas.microsoft.com/office/drawing/2014/main" id="{6B40B602-E5C5-E7B2-AE06-581E23053D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79691" y="2419886"/>
            <a:ext cx="858813" cy="1855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Organigramme : Alternative 14">
            <a:extLst>
              <a:ext uri="{FF2B5EF4-FFF2-40B4-BE49-F238E27FC236}">
                <a16:creationId xmlns:a16="http://schemas.microsoft.com/office/drawing/2014/main" id="{7F38591E-DDBA-17CC-54B1-5D95C41AE616}"/>
              </a:ext>
            </a:extLst>
          </p:cNvPr>
          <p:cNvSpPr/>
          <p:nvPr/>
        </p:nvSpPr>
        <p:spPr>
          <a:xfrm>
            <a:off x="3791347" y="4730301"/>
            <a:ext cx="1545021" cy="2011508"/>
          </a:xfrm>
          <a:prstGeom prst="flowChartAlternateProcess">
            <a:avLst/>
          </a:prstGeom>
          <a:solidFill>
            <a:schemeClr val="bg1">
              <a:lumMod val="95000"/>
              <a:alpha val="50000"/>
            </a:schemeClr>
          </a:solidFill>
          <a:ln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66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1048" name="Picture 24" descr="Cassidy - Overwatch Wiki">
            <a:extLst>
              <a:ext uri="{FF2B5EF4-FFF2-40B4-BE49-F238E27FC236}">
                <a16:creationId xmlns:a16="http://schemas.microsoft.com/office/drawing/2014/main" id="{FDAE6EB6-2474-A9D4-726D-6972094684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7950" y="4825682"/>
            <a:ext cx="1386690" cy="1838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Organigramme : Alternative 19">
            <a:extLst>
              <a:ext uri="{FF2B5EF4-FFF2-40B4-BE49-F238E27FC236}">
                <a16:creationId xmlns:a16="http://schemas.microsoft.com/office/drawing/2014/main" id="{47B8386D-7E91-7E3C-798B-88F07AF65925}"/>
              </a:ext>
            </a:extLst>
          </p:cNvPr>
          <p:cNvSpPr/>
          <p:nvPr/>
        </p:nvSpPr>
        <p:spPr>
          <a:xfrm>
            <a:off x="903845" y="1567473"/>
            <a:ext cx="1471768" cy="342797"/>
          </a:xfrm>
          <a:prstGeom prst="flowChartAlternateProcess">
            <a:avLst/>
          </a:prstGeom>
          <a:solidFill>
            <a:schemeClr val="tx1">
              <a:lumMod val="95000"/>
              <a:lumOff val="5000"/>
              <a:alpha val="50000"/>
            </a:schemeClr>
          </a:solidFill>
          <a:ln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Cubixer07</a:t>
            </a:r>
          </a:p>
        </p:txBody>
      </p:sp>
      <p:sp>
        <p:nvSpPr>
          <p:cNvPr id="21" name="Organigramme : Alternative 20">
            <a:extLst>
              <a:ext uri="{FF2B5EF4-FFF2-40B4-BE49-F238E27FC236}">
                <a16:creationId xmlns:a16="http://schemas.microsoft.com/office/drawing/2014/main" id="{52CB3744-0ABD-76D9-FB81-9696952D5016}"/>
              </a:ext>
            </a:extLst>
          </p:cNvPr>
          <p:cNvSpPr/>
          <p:nvPr/>
        </p:nvSpPr>
        <p:spPr>
          <a:xfrm>
            <a:off x="3621311" y="1572925"/>
            <a:ext cx="1297254" cy="342797"/>
          </a:xfrm>
          <a:prstGeom prst="flowChartAlternateProcess">
            <a:avLst/>
          </a:prstGeom>
          <a:solidFill>
            <a:schemeClr val="tx1">
              <a:lumMod val="95000"/>
              <a:lumOff val="5000"/>
              <a:alpha val="50000"/>
            </a:schemeClr>
          </a:solidFill>
          <a:ln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dirty="0" err="1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Ptitkiwi</a:t>
            </a:r>
            <a:endParaRPr lang="fr-FR" sz="2000" b="1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22" name="Organigramme : Alternative 21">
            <a:extLst>
              <a:ext uri="{FF2B5EF4-FFF2-40B4-BE49-F238E27FC236}">
                <a16:creationId xmlns:a16="http://schemas.microsoft.com/office/drawing/2014/main" id="{E6DD2AFF-CEC0-34EF-358F-81F0893A492E}"/>
              </a:ext>
            </a:extLst>
          </p:cNvPr>
          <p:cNvSpPr/>
          <p:nvPr/>
        </p:nvSpPr>
        <p:spPr>
          <a:xfrm>
            <a:off x="8008160" y="1572925"/>
            <a:ext cx="1291928" cy="342797"/>
          </a:xfrm>
          <a:prstGeom prst="flowChartAlternateProcess">
            <a:avLst/>
          </a:prstGeom>
          <a:solidFill>
            <a:schemeClr val="tx1">
              <a:lumMod val="95000"/>
              <a:lumOff val="5000"/>
              <a:alpha val="50000"/>
            </a:schemeClr>
          </a:solidFill>
          <a:ln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K </a:t>
            </a:r>
            <a:r>
              <a:rPr lang="fr-FR" sz="2000" b="1" dirty="0" err="1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Limero</a:t>
            </a:r>
            <a:endParaRPr lang="fr-FR" sz="2000" b="1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23" name="Organigramme : Alternative 22">
            <a:extLst>
              <a:ext uri="{FF2B5EF4-FFF2-40B4-BE49-F238E27FC236}">
                <a16:creationId xmlns:a16="http://schemas.microsoft.com/office/drawing/2014/main" id="{C11B8A28-8A12-5363-BF99-AAF2DC5AACB7}"/>
              </a:ext>
            </a:extLst>
          </p:cNvPr>
          <p:cNvSpPr/>
          <p:nvPr/>
        </p:nvSpPr>
        <p:spPr>
          <a:xfrm>
            <a:off x="10186845" y="1577365"/>
            <a:ext cx="1244504" cy="342797"/>
          </a:xfrm>
          <a:prstGeom prst="flowChartAlternateProcess">
            <a:avLst/>
          </a:prstGeom>
          <a:solidFill>
            <a:schemeClr val="tx1">
              <a:lumMod val="95000"/>
              <a:lumOff val="5000"/>
              <a:alpha val="50000"/>
            </a:schemeClr>
          </a:solidFill>
          <a:ln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dirty="0" err="1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Pumbaa</a:t>
            </a:r>
            <a:endParaRPr lang="fr-FR" sz="2000" b="1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24" name="Organigramme : Alternative 23">
            <a:extLst>
              <a:ext uri="{FF2B5EF4-FFF2-40B4-BE49-F238E27FC236}">
                <a16:creationId xmlns:a16="http://schemas.microsoft.com/office/drawing/2014/main" id="{0F9794E5-92DB-BC38-DCD0-5A5F857635EE}"/>
              </a:ext>
            </a:extLst>
          </p:cNvPr>
          <p:cNvSpPr/>
          <p:nvPr/>
        </p:nvSpPr>
        <p:spPr>
          <a:xfrm>
            <a:off x="5651803" y="1572925"/>
            <a:ext cx="1370358" cy="342797"/>
          </a:xfrm>
          <a:prstGeom prst="flowChartAlternateProcess">
            <a:avLst/>
          </a:prstGeom>
          <a:solidFill>
            <a:schemeClr val="tx1">
              <a:lumMod val="95000"/>
              <a:lumOff val="5000"/>
              <a:alpha val="50000"/>
            </a:schemeClr>
          </a:solidFill>
          <a:ln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dirty="0" err="1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Melcreen</a:t>
            </a:r>
            <a:endParaRPr lang="fr-FR" sz="2000" b="1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cxnSp>
        <p:nvCxnSpPr>
          <p:cNvPr id="12" name="Connecteur droit 11">
            <a:extLst>
              <a:ext uri="{FF2B5EF4-FFF2-40B4-BE49-F238E27FC236}">
                <a16:creationId xmlns:a16="http://schemas.microsoft.com/office/drawing/2014/main" id="{43C2AF02-1E88-F906-534E-3C04857B41DD}"/>
              </a:ext>
            </a:extLst>
          </p:cNvPr>
          <p:cNvCxnSpPr>
            <a:cxnSpLocks/>
          </p:cNvCxnSpPr>
          <p:nvPr/>
        </p:nvCxnSpPr>
        <p:spPr>
          <a:xfrm>
            <a:off x="3069305" y="2326991"/>
            <a:ext cx="0" cy="210204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Connecteur droit 26">
            <a:extLst>
              <a:ext uri="{FF2B5EF4-FFF2-40B4-BE49-F238E27FC236}">
                <a16:creationId xmlns:a16="http://schemas.microsoft.com/office/drawing/2014/main" id="{482FE394-154E-01B7-3183-5CE4B6E39304}"/>
              </a:ext>
            </a:extLst>
          </p:cNvPr>
          <p:cNvCxnSpPr/>
          <p:nvPr/>
        </p:nvCxnSpPr>
        <p:spPr>
          <a:xfrm>
            <a:off x="7541456" y="2326991"/>
            <a:ext cx="0" cy="210204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Connecteur droit 29">
            <a:extLst>
              <a:ext uri="{FF2B5EF4-FFF2-40B4-BE49-F238E27FC236}">
                <a16:creationId xmlns:a16="http://schemas.microsoft.com/office/drawing/2014/main" id="{493B08F9-E916-90E2-CE3C-E9AF1CBFDBF2}"/>
              </a:ext>
            </a:extLst>
          </p:cNvPr>
          <p:cNvCxnSpPr>
            <a:cxnSpLocks/>
          </p:cNvCxnSpPr>
          <p:nvPr/>
        </p:nvCxnSpPr>
        <p:spPr>
          <a:xfrm>
            <a:off x="3069305" y="1520260"/>
            <a:ext cx="0" cy="399902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5" name="Connecteur droit 34">
            <a:extLst>
              <a:ext uri="{FF2B5EF4-FFF2-40B4-BE49-F238E27FC236}">
                <a16:creationId xmlns:a16="http://schemas.microsoft.com/office/drawing/2014/main" id="{3E75A042-748E-6EF4-E7CB-2CBA8F92BFA4}"/>
              </a:ext>
            </a:extLst>
          </p:cNvPr>
          <p:cNvCxnSpPr>
            <a:cxnSpLocks/>
          </p:cNvCxnSpPr>
          <p:nvPr/>
        </p:nvCxnSpPr>
        <p:spPr>
          <a:xfrm>
            <a:off x="7541456" y="1520260"/>
            <a:ext cx="0" cy="399902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6" name="Organigramme : Alternative 35">
            <a:extLst>
              <a:ext uri="{FF2B5EF4-FFF2-40B4-BE49-F238E27FC236}">
                <a16:creationId xmlns:a16="http://schemas.microsoft.com/office/drawing/2014/main" id="{479B93EF-86B7-43CE-29A1-633E1699A6F9}"/>
              </a:ext>
            </a:extLst>
          </p:cNvPr>
          <p:cNvSpPr/>
          <p:nvPr/>
        </p:nvSpPr>
        <p:spPr>
          <a:xfrm>
            <a:off x="5829088" y="5510600"/>
            <a:ext cx="1026546" cy="342797"/>
          </a:xfrm>
          <a:prstGeom prst="flowChartAlternateProcess">
            <a:avLst/>
          </a:prstGeom>
          <a:solidFill>
            <a:schemeClr val="tx1">
              <a:lumMod val="95000"/>
              <a:lumOff val="5000"/>
              <a:alpha val="50000"/>
            </a:schemeClr>
          </a:solidFill>
          <a:ln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dirty="0" err="1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Ferty</a:t>
            </a:r>
            <a:endParaRPr lang="fr-FR" sz="2000" b="1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cxnSp>
        <p:nvCxnSpPr>
          <p:cNvPr id="39" name="Connecteur droit 38">
            <a:extLst>
              <a:ext uri="{FF2B5EF4-FFF2-40B4-BE49-F238E27FC236}">
                <a16:creationId xmlns:a16="http://schemas.microsoft.com/office/drawing/2014/main" id="{5D8A8ED6-1005-1ACF-25B5-104946523ADB}"/>
              </a:ext>
            </a:extLst>
          </p:cNvPr>
          <p:cNvCxnSpPr>
            <a:cxnSpLocks/>
          </p:cNvCxnSpPr>
          <p:nvPr/>
        </p:nvCxnSpPr>
        <p:spPr>
          <a:xfrm>
            <a:off x="3069305" y="4839519"/>
            <a:ext cx="0" cy="179307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1" name="Connecteur droit 40">
            <a:extLst>
              <a:ext uri="{FF2B5EF4-FFF2-40B4-BE49-F238E27FC236}">
                <a16:creationId xmlns:a16="http://schemas.microsoft.com/office/drawing/2014/main" id="{9D703ABD-3889-1BCB-A5D8-78214D7370C9}"/>
              </a:ext>
            </a:extLst>
          </p:cNvPr>
          <p:cNvCxnSpPr>
            <a:cxnSpLocks/>
          </p:cNvCxnSpPr>
          <p:nvPr/>
        </p:nvCxnSpPr>
        <p:spPr>
          <a:xfrm>
            <a:off x="7541456" y="4870966"/>
            <a:ext cx="0" cy="179307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2" name="Organigramme : Alternative 41">
            <a:extLst>
              <a:ext uri="{FF2B5EF4-FFF2-40B4-BE49-F238E27FC236}">
                <a16:creationId xmlns:a16="http://schemas.microsoft.com/office/drawing/2014/main" id="{C29660A8-AEF9-E053-3197-271186E74563}"/>
              </a:ext>
            </a:extLst>
          </p:cNvPr>
          <p:cNvSpPr/>
          <p:nvPr/>
        </p:nvSpPr>
        <p:spPr>
          <a:xfrm>
            <a:off x="8279368" y="4703682"/>
            <a:ext cx="1197075" cy="2011508"/>
          </a:xfrm>
          <a:prstGeom prst="flowChartAlternateProcess">
            <a:avLst/>
          </a:prstGeom>
          <a:solidFill>
            <a:schemeClr val="bg1">
              <a:lumMod val="95000"/>
              <a:alpha val="50000"/>
            </a:schemeClr>
          </a:solidFill>
          <a:ln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66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43" name="Picture 20" descr="Lúcio | Wiki Héros | Fandom">
            <a:extLst>
              <a:ext uri="{FF2B5EF4-FFF2-40B4-BE49-F238E27FC236}">
                <a16:creationId xmlns:a16="http://schemas.microsoft.com/office/drawing/2014/main" id="{9BA79A7E-AB6A-C6D8-7BE7-19D993EE7A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146" y="4848323"/>
            <a:ext cx="991520" cy="1838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" name="Organigramme : Alternative 43">
            <a:extLst>
              <a:ext uri="{FF2B5EF4-FFF2-40B4-BE49-F238E27FC236}">
                <a16:creationId xmlns:a16="http://schemas.microsoft.com/office/drawing/2014/main" id="{A917615F-51DE-5909-9064-A07F79084E8F}"/>
              </a:ext>
            </a:extLst>
          </p:cNvPr>
          <p:cNvSpPr/>
          <p:nvPr/>
        </p:nvSpPr>
        <p:spPr>
          <a:xfrm>
            <a:off x="9703512" y="5573459"/>
            <a:ext cx="1545021" cy="342797"/>
          </a:xfrm>
          <a:prstGeom prst="flowChartAlternateProcess">
            <a:avLst/>
          </a:prstGeom>
          <a:solidFill>
            <a:schemeClr val="tx1">
              <a:lumMod val="95000"/>
              <a:lumOff val="5000"/>
              <a:alpha val="50000"/>
            </a:schemeClr>
          </a:solidFill>
          <a:ln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dirty="0" err="1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Kakashier</a:t>
            </a:r>
            <a:endParaRPr lang="fr-FR" sz="2000" b="1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0616676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Picture 4" descr="Overwatch 2 Could Use Customizable Menu Screens">
            <a:extLst>
              <a:ext uri="{FF2B5EF4-FFF2-40B4-BE49-F238E27FC236}">
                <a16:creationId xmlns:a16="http://schemas.microsoft.com/office/drawing/2014/main" id="{A2720169-2966-88C8-E2CD-5789EBEF86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4932" y="-649537"/>
            <a:ext cx="13346734" cy="750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Organigramme : Alternative 27">
            <a:extLst>
              <a:ext uri="{FF2B5EF4-FFF2-40B4-BE49-F238E27FC236}">
                <a16:creationId xmlns:a16="http://schemas.microsoft.com/office/drawing/2014/main" id="{06FB8630-F4B3-C2B0-72CF-64586725E428}"/>
              </a:ext>
            </a:extLst>
          </p:cNvPr>
          <p:cNvSpPr/>
          <p:nvPr/>
        </p:nvSpPr>
        <p:spPr>
          <a:xfrm>
            <a:off x="249856" y="2125039"/>
            <a:ext cx="11612119" cy="2452295"/>
          </a:xfrm>
          <a:prstGeom prst="flowChartAlternateProcess">
            <a:avLst/>
          </a:prstGeom>
          <a:solidFill>
            <a:schemeClr val="accent1">
              <a:lumMod val="60000"/>
              <a:lumOff val="40000"/>
              <a:alpha val="50000"/>
            </a:schemeClr>
          </a:solidFill>
          <a:ln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66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4" name="Organigramme : Alternative 3">
            <a:extLst>
              <a:ext uri="{FF2B5EF4-FFF2-40B4-BE49-F238E27FC236}">
                <a16:creationId xmlns:a16="http://schemas.microsoft.com/office/drawing/2014/main" id="{507BE73E-8533-8C29-A59B-7A7D3FD86DF0}"/>
              </a:ext>
            </a:extLst>
          </p:cNvPr>
          <p:cNvSpPr/>
          <p:nvPr/>
        </p:nvSpPr>
        <p:spPr>
          <a:xfrm>
            <a:off x="7643065" y="204763"/>
            <a:ext cx="3219191" cy="1075574"/>
          </a:xfrm>
          <a:prstGeom prst="flowChartAlternateProcess">
            <a:avLst/>
          </a:prstGeom>
          <a:solidFill>
            <a:schemeClr val="bg1">
              <a:lumMod val="95000"/>
              <a:alpha val="50000"/>
            </a:schemeClr>
          </a:solidFill>
          <a:ln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7200" b="1" u="sng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Poke</a:t>
            </a:r>
            <a:endParaRPr lang="fr-FR" sz="7200" b="1" u="sng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5" name="Organigramme : Alternative 4">
            <a:extLst>
              <a:ext uri="{FF2B5EF4-FFF2-40B4-BE49-F238E27FC236}">
                <a16:creationId xmlns:a16="http://schemas.microsoft.com/office/drawing/2014/main" id="{AA568973-5976-9884-D1F3-188B5FBEAA1B}"/>
              </a:ext>
            </a:extLst>
          </p:cNvPr>
          <p:cNvSpPr/>
          <p:nvPr/>
        </p:nvSpPr>
        <p:spPr>
          <a:xfrm>
            <a:off x="898924" y="2376887"/>
            <a:ext cx="1560908" cy="2011508"/>
          </a:xfrm>
          <a:prstGeom prst="flowChartAlternateProcess">
            <a:avLst/>
          </a:prstGeom>
          <a:solidFill>
            <a:schemeClr val="bg1">
              <a:lumMod val="95000"/>
              <a:alpha val="50000"/>
            </a:schemeClr>
          </a:solidFill>
          <a:ln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66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7" name="Organigramme : Alternative 6">
            <a:extLst>
              <a:ext uri="{FF2B5EF4-FFF2-40B4-BE49-F238E27FC236}">
                <a16:creationId xmlns:a16="http://schemas.microsoft.com/office/drawing/2014/main" id="{E24AEC07-F695-4858-821B-62C65E082D90}"/>
              </a:ext>
            </a:extLst>
          </p:cNvPr>
          <p:cNvSpPr/>
          <p:nvPr/>
        </p:nvSpPr>
        <p:spPr>
          <a:xfrm>
            <a:off x="5320791" y="2373387"/>
            <a:ext cx="2084612" cy="2011508"/>
          </a:xfrm>
          <a:prstGeom prst="flowChartAlternateProcess">
            <a:avLst/>
          </a:prstGeom>
          <a:solidFill>
            <a:schemeClr val="bg1">
              <a:lumMod val="95000"/>
              <a:alpha val="50000"/>
            </a:schemeClr>
          </a:solidFill>
          <a:ln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66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6" name="Organigramme : Alternative 5">
            <a:extLst>
              <a:ext uri="{FF2B5EF4-FFF2-40B4-BE49-F238E27FC236}">
                <a16:creationId xmlns:a16="http://schemas.microsoft.com/office/drawing/2014/main" id="{81AB6970-64E8-7111-933B-35BA159F609A}"/>
              </a:ext>
            </a:extLst>
          </p:cNvPr>
          <p:cNvSpPr/>
          <p:nvPr/>
        </p:nvSpPr>
        <p:spPr>
          <a:xfrm>
            <a:off x="3671401" y="2373387"/>
            <a:ext cx="1197075" cy="2011508"/>
          </a:xfrm>
          <a:prstGeom prst="flowChartAlternateProcess">
            <a:avLst/>
          </a:prstGeom>
          <a:solidFill>
            <a:schemeClr val="bg1">
              <a:lumMod val="95000"/>
              <a:alpha val="50000"/>
            </a:schemeClr>
          </a:solidFill>
          <a:ln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66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8" name="Organigramme : Alternative 7">
            <a:extLst>
              <a:ext uri="{FF2B5EF4-FFF2-40B4-BE49-F238E27FC236}">
                <a16:creationId xmlns:a16="http://schemas.microsoft.com/office/drawing/2014/main" id="{514EED08-FB1F-12B6-85E3-86ED36BFB833}"/>
              </a:ext>
            </a:extLst>
          </p:cNvPr>
          <p:cNvSpPr/>
          <p:nvPr/>
        </p:nvSpPr>
        <p:spPr>
          <a:xfrm>
            <a:off x="7924409" y="4746093"/>
            <a:ext cx="1644640" cy="2011508"/>
          </a:xfrm>
          <a:prstGeom prst="flowChartAlternateProcess">
            <a:avLst/>
          </a:prstGeom>
          <a:solidFill>
            <a:schemeClr val="bg1">
              <a:lumMod val="95000"/>
              <a:alpha val="50000"/>
            </a:schemeClr>
          </a:solidFill>
          <a:ln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66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0" name="Organigramme : Alternative 9">
            <a:extLst>
              <a:ext uri="{FF2B5EF4-FFF2-40B4-BE49-F238E27FC236}">
                <a16:creationId xmlns:a16="http://schemas.microsoft.com/office/drawing/2014/main" id="{44863FC1-FBA8-CBFC-F03D-27B043E5CCD1}"/>
              </a:ext>
            </a:extLst>
          </p:cNvPr>
          <p:cNvSpPr/>
          <p:nvPr/>
        </p:nvSpPr>
        <p:spPr>
          <a:xfrm>
            <a:off x="10020556" y="2373387"/>
            <a:ext cx="1577084" cy="2011508"/>
          </a:xfrm>
          <a:prstGeom prst="flowChartAlternateProcess">
            <a:avLst/>
          </a:prstGeom>
          <a:solidFill>
            <a:schemeClr val="bg1">
              <a:lumMod val="95000"/>
              <a:alpha val="50000"/>
            </a:schemeClr>
          </a:solidFill>
          <a:ln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66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5" name="Organigramme : Alternative 14">
            <a:extLst>
              <a:ext uri="{FF2B5EF4-FFF2-40B4-BE49-F238E27FC236}">
                <a16:creationId xmlns:a16="http://schemas.microsoft.com/office/drawing/2014/main" id="{7F38591E-DDBA-17CC-54B1-5D95C41AE616}"/>
              </a:ext>
            </a:extLst>
          </p:cNvPr>
          <p:cNvSpPr/>
          <p:nvPr/>
        </p:nvSpPr>
        <p:spPr>
          <a:xfrm>
            <a:off x="3466685" y="4730299"/>
            <a:ext cx="2003944" cy="2011508"/>
          </a:xfrm>
          <a:prstGeom prst="flowChartAlternateProcess">
            <a:avLst/>
          </a:prstGeom>
          <a:solidFill>
            <a:schemeClr val="bg1">
              <a:lumMod val="95000"/>
              <a:alpha val="50000"/>
            </a:schemeClr>
          </a:solidFill>
          <a:ln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66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20" name="Organigramme : Alternative 19">
            <a:extLst>
              <a:ext uri="{FF2B5EF4-FFF2-40B4-BE49-F238E27FC236}">
                <a16:creationId xmlns:a16="http://schemas.microsoft.com/office/drawing/2014/main" id="{47B8386D-7E91-7E3C-798B-88F07AF65925}"/>
              </a:ext>
            </a:extLst>
          </p:cNvPr>
          <p:cNvSpPr/>
          <p:nvPr/>
        </p:nvSpPr>
        <p:spPr>
          <a:xfrm>
            <a:off x="903845" y="1567473"/>
            <a:ext cx="1471768" cy="342797"/>
          </a:xfrm>
          <a:prstGeom prst="flowChartAlternateProcess">
            <a:avLst/>
          </a:prstGeom>
          <a:solidFill>
            <a:schemeClr val="tx1">
              <a:lumMod val="95000"/>
              <a:lumOff val="5000"/>
              <a:alpha val="50000"/>
            </a:schemeClr>
          </a:solidFill>
          <a:ln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Cubixer07</a:t>
            </a:r>
          </a:p>
        </p:txBody>
      </p:sp>
      <p:sp>
        <p:nvSpPr>
          <p:cNvPr id="21" name="Organigramme : Alternative 20">
            <a:extLst>
              <a:ext uri="{FF2B5EF4-FFF2-40B4-BE49-F238E27FC236}">
                <a16:creationId xmlns:a16="http://schemas.microsoft.com/office/drawing/2014/main" id="{52CB3744-0ABD-76D9-FB81-9696952D5016}"/>
              </a:ext>
            </a:extLst>
          </p:cNvPr>
          <p:cNvSpPr/>
          <p:nvPr/>
        </p:nvSpPr>
        <p:spPr>
          <a:xfrm>
            <a:off x="5751623" y="5564655"/>
            <a:ext cx="1297254" cy="342797"/>
          </a:xfrm>
          <a:prstGeom prst="flowChartAlternateProcess">
            <a:avLst/>
          </a:prstGeom>
          <a:solidFill>
            <a:schemeClr val="tx1">
              <a:lumMod val="95000"/>
              <a:lumOff val="5000"/>
              <a:alpha val="50000"/>
            </a:schemeClr>
          </a:solidFill>
          <a:ln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dirty="0" err="1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Ptitkiwi</a:t>
            </a:r>
            <a:endParaRPr lang="fr-FR" sz="2000" b="1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22" name="Organigramme : Alternative 21">
            <a:extLst>
              <a:ext uri="{FF2B5EF4-FFF2-40B4-BE49-F238E27FC236}">
                <a16:creationId xmlns:a16="http://schemas.microsoft.com/office/drawing/2014/main" id="{E6DD2AFF-CEC0-34EF-358F-81F0893A492E}"/>
              </a:ext>
            </a:extLst>
          </p:cNvPr>
          <p:cNvSpPr/>
          <p:nvPr/>
        </p:nvSpPr>
        <p:spPr>
          <a:xfrm>
            <a:off x="9952001" y="5596102"/>
            <a:ext cx="1416088" cy="342797"/>
          </a:xfrm>
          <a:prstGeom prst="flowChartAlternateProcess">
            <a:avLst/>
          </a:prstGeom>
          <a:solidFill>
            <a:schemeClr val="tx1">
              <a:lumMod val="95000"/>
              <a:lumOff val="5000"/>
              <a:alpha val="50000"/>
            </a:schemeClr>
          </a:solidFill>
          <a:ln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K </a:t>
            </a:r>
            <a:r>
              <a:rPr lang="fr-FR" sz="2000" b="1" dirty="0" err="1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Limero</a:t>
            </a:r>
            <a:endParaRPr lang="fr-FR" sz="2000" b="1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23" name="Organigramme : Alternative 22">
            <a:extLst>
              <a:ext uri="{FF2B5EF4-FFF2-40B4-BE49-F238E27FC236}">
                <a16:creationId xmlns:a16="http://schemas.microsoft.com/office/drawing/2014/main" id="{C11B8A28-8A12-5363-BF99-AAF2DC5AACB7}"/>
              </a:ext>
            </a:extLst>
          </p:cNvPr>
          <p:cNvSpPr/>
          <p:nvPr/>
        </p:nvSpPr>
        <p:spPr>
          <a:xfrm>
            <a:off x="10186845" y="1577365"/>
            <a:ext cx="1244504" cy="342797"/>
          </a:xfrm>
          <a:prstGeom prst="flowChartAlternateProcess">
            <a:avLst/>
          </a:prstGeom>
          <a:solidFill>
            <a:schemeClr val="tx1">
              <a:lumMod val="95000"/>
              <a:lumOff val="5000"/>
              <a:alpha val="50000"/>
            </a:schemeClr>
          </a:solidFill>
          <a:ln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dirty="0" err="1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Pumbaa</a:t>
            </a:r>
            <a:endParaRPr lang="fr-FR" sz="2000" b="1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24" name="Organigramme : Alternative 23">
            <a:extLst>
              <a:ext uri="{FF2B5EF4-FFF2-40B4-BE49-F238E27FC236}">
                <a16:creationId xmlns:a16="http://schemas.microsoft.com/office/drawing/2014/main" id="{0F9794E5-92DB-BC38-DCD0-5A5F857635EE}"/>
              </a:ext>
            </a:extLst>
          </p:cNvPr>
          <p:cNvSpPr/>
          <p:nvPr/>
        </p:nvSpPr>
        <p:spPr>
          <a:xfrm>
            <a:off x="5651803" y="1572925"/>
            <a:ext cx="1370358" cy="342797"/>
          </a:xfrm>
          <a:prstGeom prst="flowChartAlternateProcess">
            <a:avLst/>
          </a:prstGeom>
          <a:solidFill>
            <a:schemeClr val="tx1">
              <a:lumMod val="95000"/>
              <a:lumOff val="5000"/>
              <a:alpha val="50000"/>
            </a:schemeClr>
          </a:solidFill>
          <a:ln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dirty="0" err="1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Melcreen</a:t>
            </a:r>
            <a:endParaRPr lang="fr-FR" sz="2000" b="1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cxnSp>
        <p:nvCxnSpPr>
          <p:cNvPr id="12" name="Connecteur droit 11">
            <a:extLst>
              <a:ext uri="{FF2B5EF4-FFF2-40B4-BE49-F238E27FC236}">
                <a16:creationId xmlns:a16="http://schemas.microsoft.com/office/drawing/2014/main" id="{43C2AF02-1E88-F906-534E-3C04857B41DD}"/>
              </a:ext>
            </a:extLst>
          </p:cNvPr>
          <p:cNvCxnSpPr>
            <a:cxnSpLocks/>
          </p:cNvCxnSpPr>
          <p:nvPr/>
        </p:nvCxnSpPr>
        <p:spPr>
          <a:xfrm>
            <a:off x="3069305" y="2326991"/>
            <a:ext cx="0" cy="210204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Connecteur droit 26">
            <a:extLst>
              <a:ext uri="{FF2B5EF4-FFF2-40B4-BE49-F238E27FC236}">
                <a16:creationId xmlns:a16="http://schemas.microsoft.com/office/drawing/2014/main" id="{482FE394-154E-01B7-3183-5CE4B6E39304}"/>
              </a:ext>
            </a:extLst>
          </p:cNvPr>
          <p:cNvCxnSpPr/>
          <p:nvPr/>
        </p:nvCxnSpPr>
        <p:spPr>
          <a:xfrm>
            <a:off x="7541456" y="2326991"/>
            <a:ext cx="0" cy="210204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Connecteur droit 29">
            <a:extLst>
              <a:ext uri="{FF2B5EF4-FFF2-40B4-BE49-F238E27FC236}">
                <a16:creationId xmlns:a16="http://schemas.microsoft.com/office/drawing/2014/main" id="{493B08F9-E916-90E2-CE3C-E9AF1CBFDBF2}"/>
              </a:ext>
            </a:extLst>
          </p:cNvPr>
          <p:cNvCxnSpPr>
            <a:cxnSpLocks/>
          </p:cNvCxnSpPr>
          <p:nvPr/>
        </p:nvCxnSpPr>
        <p:spPr>
          <a:xfrm>
            <a:off x="3069305" y="1520260"/>
            <a:ext cx="0" cy="399902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5" name="Connecteur droit 34">
            <a:extLst>
              <a:ext uri="{FF2B5EF4-FFF2-40B4-BE49-F238E27FC236}">
                <a16:creationId xmlns:a16="http://schemas.microsoft.com/office/drawing/2014/main" id="{3E75A042-748E-6EF4-E7CB-2CBA8F92BFA4}"/>
              </a:ext>
            </a:extLst>
          </p:cNvPr>
          <p:cNvCxnSpPr>
            <a:cxnSpLocks/>
          </p:cNvCxnSpPr>
          <p:nvPr/>
        </p:nvCxnSpPr>
        <p:spPr>
          <a:xfrm>
            <a:off x="7541456" y="1520260"/>
            <a:ext cx="0" cy="399902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6" name="Organigramme : Alternative 35">
            <a:extLst>
              <a:ext uri="{FF2B5EF4-FFF2-40B4-BE49-F238E27FC236}">
                <a16:creationId xmlns:a16="http://schemas.microsoft.com/office/drawing/2014/main" id="{479B93EF-86B7-43CE-29A1-633E1699A6F9}"/>
              </a:ext>
            </a:extLst>
          </p:cNvPr>
          <p:cNvSpPr/>
          <p:nvPr/>
        </p:nvSpPr>
        <p:spPr>
          <a:xfrm>
            <a:off x="3723417" y="1572925"/>
            <a:ext cx="1026546" cy="342797"/>
          </a:xfrm>
          <a:prstGeom prst="flowChartAlternateProcess">
            <a:avLst/>
          </a:prstGeom>
          <a:solidFill>
            <a:schemeClr val="tx1">
              <a:lumMod val="95000"/>
              <a:lumOff val="5000"/>
              <a:alpha val="50000"/>
            </a:schemeClr>
          </a:solidFill>
          <a:ln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dirty="0" err="1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Ferty</a:t>
            </a:r>
            <a:endParaRPr lang="fr-FR" sz="2000" b="1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cxnSp>
        <p:nvCxnSpPr>
          <p:cNvPr id="39" name="Connecteur droit 38">
            <a:extLst>
              <a:ext uri="{FF2B5EF4-FFF2-40B4-BE49-F238E27FC236}">
                <a16:creationId xmlns:a16="http://schemas.microsoft.com/office/drawing/2014/main" id="{5D8A8ED6-1005-1ACF-25B5-104946523ADB}"/>
              </a:ext>
            </a:extLst>
          </p:cNvPr>
          <p:cNvCxnSpPr>
            <a:cxnSpLocks/>
          </p:cNvCxnSpPr>
          <p:nvPr/>
        </p:nvCxnSpPr>
        <p:spPr>
          <a:xfrm>
            <a:off x="3069305" y="4839519"/>
            <a:ext cx="0" cy="179307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1" name="Connecteur droit 40">
            <a:extLst>
              <a:ext uri="{FF2B5EF4-FFF2-40B4-BE49-F238E27FC236}">
                <a16:creationId xmlns:a16="http://schemas.microsoft.com/office/drawing/2014/main" id="{9D703ABD-3889-1BCB-A5D8-78214D7370C9}"/>
              </a:ext>
            </a:extLst>
          </p:cNvPr>
          <p:cNvCxnSpPr>
            <a:cxnSpLocks/>
          </p:cNvCxnSpPr>
          <p:nvPr/>
        </p:nvCxnSpPr>
        <p:spPr>
          <a:xfrm>
            <a:off x="7541456" y="4870966"/>
            <a:ext cx="0" cy="179307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2" name="Organigramme : Alternative 41">
            <a:extLst>
              <a:ext uri="{FF2B5EF4-FFF2-40B4-BE49-F238E27FC236}">
                <a16:creationId xmlns:a16="http://schemas.microsoft.com/office/drawing/2014/main" id="{C29660A8-AEF9-E053-3197-271186E74563}"/>
              </a:ext>
            </a:extLst>
          </p:cNvPr>
          <p:cNvSpPr/>
          <p:nvPr/>
        </p:nvSpPr>
        <p:spPr>
          <a:xfrm>
            <a:off x="8148190" y="2417531"/>
            <a:ext cx="1197075" cy="2011508"/>
          </a:xfrm>
          <a:prstGeom prst="flowChartAlternateProcess">
            <a:avLst/>
          </a:prstGeom>
          <a:solidFill>
            <a:schemeClr val="bg1">
              <a:lumMod val="95000"/>
              <a:alpha val="50000"/>
            </a:schemeClr>
          </a:solidFill>
          <a:ln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66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44" name="Organigramme : Alternative 43">
            <a:extLst>
              <a:ext uri="{FF2B5EF4-FFF2-40B4-BE49-F238E27FC236}">
                <a16:creationId xmlns:a16="http://schemas.microsoft.com/office/drawing/2014/main" id="{A917615F-51DE-5909-9064-A07F79084E8F}"/>
              </a:ext>
            </a:extLst>
          </p:cNvPr>
          <p:cNvSpPr/>
          <p:nvPr/>
        </p:nvSpPr>
        <p:spPr>
          <a:xfrm>
            <a:off x="7974216" y="1577365"/>
            <a:ext cx="1545021" cy="342797"/>
          </a:xfrm>
          <a:prstGeom prst="flowChartAlternateProcess">
            <a:avLst/>
          </a:prstGeom>
          <a:solidFill>
            <a:schemeClr val="tx1">
              <a:lumMod val="95000"/>
              <a:lumOff val="5000"/>
              <a:alpha val="50000"/>
            </a:schemeClr>
          </a:solidFill>
          <a:ln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dirty="0" err="1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Kakashier</a:t>
            </a:r>
            <a:endParaRPr lang="fr-FR" sz="2000" b="1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2" name="Picture 8" descr="Sigma - Overwatch Wiki">
            <a:extLst>
              <a:ext uri="{FF2B5EF4-FFF2-40B4-BE49-F238E27FC236}">
                <a16:creationId xmlns:a16="http://schemas.microsoft.com/office/drawing/2014/main" id="{A3DABF5C-03D0-5113-60B9-5E27B81085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086" y="2491896"/>
            <a:ext cx="1356129" cy="1832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anzo - Overwatch Wiki">
            <a:extLst>
              <a:ext uri="{FF2B5EF4-FFF2-40B4-BE49-F238E27FC236}">
                <a16:creationId xmlns:a16="http://schemas.microsoft.com/office/drawing/2014/main" id="{4DB08E89-A2ED-E5F8-C4B2-A1302806F6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5535" y="2432502"/>
            <a:ext cx="829548" cy="1892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Ashe - Overwatch Wiki">
            <a:extLst>
              <a:ext uri="{FF2B5EF4-FFF2-40B4-BE49-F238E27FC236}">
                <a16:creationId xmlns:a16="http://schemas.microsoft.com/office/drawing/2014/main" id="{9934D768-A80D-F4FA-6E09-6406F2D97D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7233" y="2417140"/>
            <a:ext cx="1799497" cy="1907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Junkrat - Overwatch Wiki">
            <a:extLst>
              <a:ext uri="{FF2B5EF4-FFF2-40B4-BE49-F238E27FC236}">
                <a16:creationId xmlns:a16="http://schemas.microsoft.com/office/drawing/2014/main" id="{7896BB8A-47D2-3B16-6CFB-3A3610B47A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3417" y="4839519"/>
            <a:ext cx="1466975" cy="1793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Zenyatta - Overwatch Wiki">
            <a:extLst>
              <a:ext uri="{FF2B5EF4-FFF2-40B4-BE49-F238E27FC236}">
                <a16:creationId xmlns:a16="http://schemas.microsoft.com/office/drawing/2014/main" id="{214C7B21-0497-D6E0-D96A-0DFAD5876A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8683" y="4823120"/>
            <a:ext cx="1416091" cy="1840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Kiriko - Overwatch Wiki">
            <a:extLst>
              <a:ext uri="{FF2B5EF4-FFF2-40B4-BE49-F238E27FC236}">
                <a16:creationId xmlns:a16="http://schemas.microsoft.com/office/drawing/2014/main" id="{3067BE60-202E-FE50-D0FA-3F62B39F02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78383" y="2467546"/>
            <a:ext cx="1512362" cy="1808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Mercy - Overwatch Wiki">
            <a:extLst>
              <a:ext uri="{FF2B5EF4-FFF2-40B4-BE49-F238E27FC236}">
                <a16:creationId xmlns:a16="http://schemas.microsoft.com/office/drawing/2014/main" id="{4543A176-B2F9-87C1-EC39-23240E69AA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5404" y="2491896"/>
            <a:ext cx="797256" cy="1865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04791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Picture 4" descr="Overwatch 2 Could Use Customizable Menu Screens">
            <a:extLst>
              <a:ext uri="{FF2B5EF4-FFF2-40B4-BE49-F238E27FC236}">
                <a16:creationId xmlns:a16="http://schemas.microsoft.com/office/drawing/2014/main" id="{A2720169-2966-88C8-E2CD-5789EBEF86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4932" y="-649537"/>
            <a:ext cx="13346734" cy="750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Organigramme : Alternative 27">
            <a:extLst>
              <a:ext uri="{FF2B5EF4-FFF2-40B4-BE49-F238E27FC236}">
                <a16:creationId xmlns:a16="http://schemas.microsoft.com/office/drawing/2014/main" id="{06FB8630-F4B3-C2B0-72CF-64586725E428}"/>
              </a:ext>
            </a:extLst>
          </p:cNvPr>
          <p:cNvSpPr/>
          <p:nvPr/>
        </p:nvSpPr>
        <p:spPr>
          <a:xfrm>
            <a:off x="249856" y="2125039"/>
            <a:ext cx="11612119" cy="2452295"/>
          </a:xfrm>
          <a:prstGeom prst="flowChartAlternateProcess">
            <a:avLst/>
          </a:prstGeom>
          <a:solidFill>
            <a:schemeClr val="accent1">
              <a:lumMod val="60000"/>
              <a:lumOff val="40000"/>
              <a:alpha val="50000"/>
            </a:schemeClr>
          </a:solidFill>
          <a:ln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66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4" name="Organigramme : Alternative 3">
            <a:extLst>
              <a:ext uri="{FF2B5EF4-FFF2-40B4-BE49-F238E27FC236}">
                <a16:creationId xmlns:a16="http://schemas.microsoft.com/office/drawing/2014/main" id="{507BE73E-8533-8C29-A59B-7A7D3FD86DF0}"/>
              </a:ext>
            </a:extLst>
          </p:cNvPr>
          <p:cNvSpPr/>
          <p:nvPr/>
        </p:nvSpPr>
        <p:spPr>
          <a:xfrm>
            <a:off x="7643065" y="204763"/>
            <a:ext cx="3219191" cy="1075574"/>
          </a:xfrm>
          <a:prstGeom prst="flowChartAlternateProcess">
            <a:avLst/>
          </a:prstGeom>
          <a:solidFill>
            <a:schemeClr val="bg1">
              <a:lumMod val="95000"/>
              <a:alpha val="50000"/>
            </a:schemeClr>
          </a:solidFill>
          <a:ln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7200" b="1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Dive</a:t>
            </a:r>
          </a:p>
        </p:txBody>
      </p:sp>
      <p:sp>
        <p:nvSpPr>
          <p:cNvPr id="5" name="Organigramme : Alternative 4">
            <a:extLst>
              <a:ext uri="{FF2B5EF4-FFF2-40B4-BE49-F238E27FC236}">
                <a16:creationId xmlns:a16="http://schemas.microsoft.com/office/drawing/2014/main" id="{AA568973-5976-9884-D1F3-188B5FBEAA1B}"/>
              </a:ext>
            </a:extLst>
          </p:cNvPr>
          <p:cNvSpPr/>
          <p:nvPr/>
        </p:nvSpPr>
        <p:spPr>
          <a:xfrm>
            <a:off x="898924" y="2376887"/>
            <a:ext cx="1560908" cy="2011508"/>
          </a:xfrm>
          <a:prstGeom prst="flowChartAlternateProcess">
            <a:avLst/>
          </a:prstGeom>
          <a:solidFill>
            <a:schemeClr val="bg1">
              <a:lumMod val="95000"/>
              <a:alpha val="50000"/>
            </a:schemeClr>
          </a:solidFill>
          <a:ln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66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7" name="Organigramme : Alternative 6">
            <a:extLst>
              <a:ext uri="{FF2B5EF4-FFF2-40B4-BE49-F238E27FC236}">
                <a16:creationId xmlns:a16="http://schemas.microsoft.com/office/drawing/2014/main" id="{E24AEC07-F695-4858-821B-62C65E082D90}"/>
              </a:ext>
            </a:extLst>
          </p:cNvPr>
          <p:cNvSpPr/>
          <p:nvPr/>
        </p:nvSpPr>
        <p:spPr>
          <a:xfrm>
            <a:off x="5797638" y="2373387"/>
            <a:ext cx="1130918" cy="2011508"/>
          </a:xfrm>
          <a:prstGeom prst="flowChartAlternateProcess">
            <a:avLst/>
          </a:prstGeom>
          <a:solidFill>
            <a:schemeClr val="bg1">
              <a:lumMod val="95000"/>
              <a:alpha val="50000"/>
            </a:schemeClr>
          </a:solidFill>
          <a:ln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66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6" name="Organigramme : Alternative 5">
            <a:extLst>
              <a:ext uri="{FF2B5EF4-FFF2-40B4-BE49-F238E27FC236}">
                <a16:creationId xmlns:a16="http://schemas.microsoft.com/office/drawing/2014/main" id="{81AB6970-64E8-7111-933B-35BA159F609A}"/>
              </a:ext>
            </a:extLst>
          </p:cNvPr>
          <p:cNvSpPr/>
          <p:nvPr/>
        </p:nvSpPr>
        <p:spPr>
          <a:xfrm>
            <a:off x="3671401" y="2373387"/>
            <a:ext cx="1197075" cy="2011508"/>
          </a:xfrm>
          <a:prstGeom prst="flowChartAlternateProcess">
            <a:avLst/>
          </a:prstGeom>
          <a:solidFill>
            <a:schemeClr val="bg1">
              <a:lumMod val="95000"/>
              <a:alpha val="50000"/>
            </a:schemeClr>
          </a:solidFill>
          <a:ln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66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8" name="Organigramme : Alternative 7">
            <a:extLst>
              <a:ext uri="{FF2B5EF4-FFF2-40B4-BE49-F238E27FC236}">
                <a16:creationId xmlns:a16="http://schemas.microsoft.com/office/drawing/2014/main" id="{514EED08-FB1F-12B6-85E3-86ED36BFB833}"/>
              </a:ext>
            </a:extLst>
          </p:cNvPr>
          <p:cNvSpPr/>
          <p:nvPr/>
        </p:nvSpPr>
        <p:spPr>
          <a:xfrm>
            <a:off x="7881615" y="2373387"/>
            <a:ext cx="1545018" cy="2011508"/>
          </a:xfrm>
          <a:prstGeom prst="flowChartAlternateProcess">
            <a:avLst/>
          </a:prstGeom>
          <a:solidFill>
            <a:schemeClr val="bg1">
              <a:lumMod val="95000"/>
              <a:alpha val="50000"/>
            </a:schemeClr>
          </a:solidFill>
          <a:ln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66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0" name="Organigramme : Alternative 9">
            <a:extLst>
              <a:ext uri="{FF2B5EF4-FFF2-40B4-BE49-F238E27FC236}">
                <a16:creationId xmlns:a16="http://schemas.microsoft.com/office/drawing/2014/main" id="{44863FC1-FBA8-CBFC-F03D-27B043E5CCD1}"/>
              </a:ext>
            </a:extLst>
          </p:cNvPr>
          <p:cNvSpPr/>
          <p:nvPr/>
        </p:nvSpPr>
        <p:spPr>
          <a:xfrm>
            <a:off x="10243639" y="2373387"/>
            <a:ext cx="1130918" cy="2011508"/>
          </a:xfrm>
          <a:prstGeom prst="flowChartAlternateProcess">
            <a:avLst/>
          </a:prstGeom>
          <a:solidFill>
            <a:schemeClr val="bg1">
              <a:lumMod val="95000"/>
              <a:alpha val="50000"/>
            </a:schemeClr>
          </a:solidFill>
          <a:ln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66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5" name="Organigramme : Alternative 14">
            <a:extLst>
              <a:ext uri="{FF2B5EF4-FFF2-40B4-BE49-F238E27FC236}">
                <a16:creationId xmlns:a16="http://schemas.microsoft.com/office/drawing/2014/main" id="{7F38591E-DDBA-17CC-54B1-5D95C41AE616}"/>
              </a:ext>
            </a:extLst>
          </p:cNvPr>
          <p:cNvSpPr/>
          <p:nvPr/>
        </p:nvSpPr>
        <p:spPr>
          <a:xfrm>
            <a:off x="3791347" y="4730301"/>
            <a:ext cx="1545021" cy="2011508"/>
          </a:xfrm>
          <a:prstGeom prst="flowChartAlternateProcess">
            <a:avLst/>
          </a:prstGeom>
          <a:solidFill>
            <a:schemeClr val="bg1">
              <a:lumMod val="95000"/>
              <a:alpha val="50000"/>
            </a:schemeClr>
          </a:solidFill>
          <a:ln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66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20" name="Organigramme : Alternative 19">
            <a:extLst>
              <a:ext uri="{FF2B5EF4-FFF2-40B4-BE49-F238E27FC236}">
                <a16:creationId xmlns:a16="http://schemas.microsoft.com/office/drawing/2014/main" id="{47B8386D-7E91-7E3C-798B-88F07AF65925}"/>
              </a:ext>
            </a:extLst>
          </p:cNvPr>
          <p:cNvSpPr/>
          <p:nvPr/>
        </p:nvSpPr>
        <p:spPr>
          <a:xfrm>
            <a:off x="903845" y="1567473"/>
            <a:ext cx="1471768" cy="342797"/>
          </a:xfrm>
          <a:prstGeom prst="flowChartAlternateProcess">
            <a:avLst/>
          </a:prstGeom>
          <a:solidFill>
            <a:schemeClr val="tx1">
              <a:lumMod val="95000"/>
              <a:lumOff val="5000"/>
              <a:alpha val="50000"/>
            </a:schemeClr>
          </a:solidFill>
          <a:ln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Cubixer07</a:t>
            </a:r>
          </a:p>
        </p:txBody>
      </p:sp>
      <p:sp>
        <p:nvSpPr>
          <p:cNvPr id="21" name="Organigramme : Alternative 20">
            <a:extLst>
              <a:ext uri="{FF2B5EF4-FFF2-40B4-BE49-F238E27FC236}">
                <a16:creationId xmlns:a16="http://schemas.microsoft.com/office/drawing/2014/main" id="{52CB3744-0ABD-76D9-FB81-9696952D5016}"/>
              </a:ext>
            </a:extLst>
          </p:cNvPr>
          <p:cNvSpPr/>
          <p:nvPr/>
        </p:nvSpPr>
        <p:spPr>
          <a:xfrm>
            <a:off x="3621311" y="1572925"/>
            <a:ext cx="1297254" cy="342797"/>
          </a:xfrm>
          <a:prstGeom prst="flowChartAlternateProcess">
            <a:avLst/>
          </a:prstGeom>
          <a:solidFill>
            <a:schemeClr val="tx1">
              <a:lumMod val="95000"/>
              <a:lumOff val="5000"/>
              <a:alpha val="50000"/>
            </a:schemeClr>
          </a:solidFill>
          <a:ln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dirty="0" err="1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Ptitkiwi</a:t>
            </a:r>
            <a:endParaRPr lang="fr-FR" sz="2000" b="1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22" name="Organigramme : Alternative 21">
            <a:extLst>
              <a:ext uri="{FF2B5EF4-FFF2-40B4-BE49-F238E27FC236}">
                <a16:creationId xmlns:a16="http://schemas.microsoft.com/office/drawing/2014/main" id="{E6DD2AFF-CEC0-34EF-358F-81F0893A492E}"/>
              </a:ext>
            </a:extLst>
          </p:cNvPr>
          <p:cNvSpPr/>
          <p:nvPr/>
        </p:nvSpPr>
        <p:spPr>
          <a:xfrm>
            <a:off x="9892647" y="5564655"/>
            <a:ext cx="1315032" cy="342797"/>
          </a:xfrm>
          <a:prstGeom prst="flowChartAlternateProcess">
            <a:avLst/>
          </a:prstGeom>
          <a:solidFill>
            <a:schemeClr val="tx1">
              <a:lumMod val="95000"/>
              <a:lumOff val="5000"/>
              <a:alpha val="50000"/>
            </a:schemeClr>
          </a:solidFill>
          <a:ln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K </a:t>
            </a:r>
            <a:r>
              <a:rPr lang="fr-FR" sz="2000" b="1" dirty="0" err="1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Limero</a:t>
            </a:r>
            <a:endParaRPr lang="fr-FR" sz="2000" b="1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23" name="Organigramme : Alternative 22">
            <a:extLst>
              <a:ext uri="{FF2B5EF4-FFF2-40B4-BE49-F238E27FC236}">
                <a16:creationId xmlns:a16="http://schemas.microsoft.com/office/drawing/2014/main" id="{C11B8A28-8A12-5363-BF99-AAF2DC5AACB7}"/>
              </a:ext>
            </a:extLst>
          </p:cNvPr>
          <p:cNvSpPr/>
          <p:nvPr/>
        </p:nvSpPr>
        <p:spPr>
          <a:xfrm>
            <a:off x="10186845" y="1577365"/>
            <a:ext cx="1244504" cy="342797"/>
          </a:xfrm>
          <a:prstGeom prst="flowChartAlternateProcess">
            <a:avLst/>
          </a:prstGeom>
          <a:solidFill>
            <a:schemeClr val="tx1">
              <a:lumMod val="95000"/>
              <a:lumOff val="5000"/>
              <a:alpha val="50000"/>
            </a:schemeClr>
          </a:solidFill>
          <a:ln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dirty="0" err="1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Pumbaa</a:t>
            </a:r>
            <a:endParaRPr lang="fr-FR" sz="2000" b="1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24" name="Organigramme : Alternative 23">
            <a:extLst>
              <a:ext uri="{FF2B5EF4-FFF2-40B4-BE49-F238E27FC236}">
                <a16:creationId xmlns:a16="http://schemas.microsoft.com/office/drawing/2014/main" id="{0F9794E5-92DB-BC38-DCD0-5A5F857635EE}"/>
              </a:ext>
            </a:extLst>
          </p:cNvPr>
          <p:cNvSpPr/>
          <p:nvPr/>
        </p:nvSpPr>
        <p:spPr>
          <a:xfrm>
            <a:off x="5651803" y="5573459"/>
            <a:ext cx="1370358" cy="342797"/>
          </a:xfrm>
          <a:prstGeom prst="flowChartAlternateProcess">
            <a:avLst/>
          </a:prstGeom>
          <a:solidFill>
            <a:schemeClr val="tx1">
              <a:lumMod val="95000"/>
              <a:lumOff val="5000"/>
              <a:alpha val="50000"/>
            </a:schemeClr>
          </a:solidFill>
          <a:ln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dirty="0" err="1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Melcreen</a:t>
            </a:r>
            <a:endParaRPr lang="fr-FR" sz="2000" b="1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cxnSp>
        <p:nvCxnSpPr>
          <p:cNvPr id="12" name="Connecteur droit 11">
            <a:extLst>
              <a:ext uri="{FF2B5EF4-FFF2-40B4-BE49-F238E27FC236}">
                <a16:creationId xmlns:a16="http://schemas.microsoft.com/office/drawing/2014/main" id="{43C2AF02-1E88-F906-534E-3C04857B41DD}"/>
              </a:ext>
            </a:extLst>
          </p:cNvPr>
          <p:cNvCxnSpPr>
            <a:cxnSpLocks/>
          </p:cNvCxnSpPr>
          <p:nvPr/>
        </p:nvCxnSpPr>
        <p:spPr>
          <a:xfrm>
            <a:off x="3069305" y="2326991"/>
            <a:ext cx="0" cy="210204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7" name="Connecteur droit 26">
            <a:extLst>
              <a:ext uri="{FF2B5EF4-FFF2-40B4-BE49-F238E27FC236}">
                <a16:creationId xmlns:a16="http://schemas.microsoft.com/office/drawing/2014/main" id="{482FE394-154E-01B7-3183-5CE4B6E39304}"/>
              </a:ext>
            </a:extLst>
          </p:cNvPr>
          <p:cNvCxnSpPr/>
          <p:nvPr/>
        </p:nvCxnSpPr>
        <p:spPr>
          <a:xfrm>
            <a:off x="7541456" y="2326991"/>
            <a:ext cx="0" cy="210204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Connecteur droit 29">
            <a:extLst>
              <a:ext uri="{FF2B5EF4-FFF2-40B4-BE49-F238E27FC236}">
                <a16:creationId xmlns:a16="http://schemas.microsoft.com/office/drawing/2014/main" id="{493B08F9-E916-90E2-CE3C-E9AF1CBFDBF2}"/>
              </a:ext>
            </a:extLst>
          </p:cNvPr>
          <p:cNvCxnSpPr>
            <a:cxnSpLocks/>
          </p:cNvCxnSpPr>
          <p:nvPr/>
        </p:nvCxnSpPr>
        <p:spPr>
          <a:xfrm>
            <a:off x="3069305" y="1520260"/>
            <a:ext cx="0" cy="399902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5" name="Connecteur droit 34">
            <a:extLst>
              <a:ext uri="{FF2B5EF4-FFF2-40B4-BE49-F238E27FC236}">
                <a16:creationId xmlns:a16="http://schemas.microsoft.com/office/drawing/2014/main" id="{3E75A042-748E-6EF4-E7CB-2CBA8F92BFA4}"/>
              </a:ext>
            </a:extLst>
          </p:cNvPr>
          <p:cNvCxnSpPr>
            <a:cxnSpLocks/>
          </p:cNvCxnSpPr>
          <p:nvPr/>
        </p:nvCxnSpPr>
        <p:spPr>
          <a:xfrm>
            <a:off x="7541456" y="1520260"/>
            <a:ext cx="0" cy="399902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6" name="Organigramme : Alternative 35">
            <a:extLst>
              <a:ext uri="{FF2B5EF4-FFF2-40B4-BE49-F238E27FC236}">
                <a16:creationId xmlns:a16="http://schemas.microsoft.com/office/drawing/2014/main" id="{479B93EF-86B7-43CE-29A1-633E1699A6F9}"/>
              </a:ext>
            </a:extLst>
          </p:cNvPr>
          <p:cNvSpPr/>
          <p:nvPr/>
        </p:nvSpPr>
        <p:spPr>
          <a:xfrm>
            <a:off x="5827722" y="1567473"/>
            <a:ext cx="1026546" cy="342797"/>
          </a:xfrm>
          <a:prstGeom prst="flowChartAlternateProcess">
            <a:avLst/>
          </a:prstGeom>
          <a:solidFill>
            <a:schemeClr val="tx1">
              <a:lumMod val="95000"/>
              <a:lumOff val="5000"/>
              <a:alpha val="50000"/>
            </a:schemeClr>
          </a:solidFill>
          <a:ln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dirty="0" err="1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Ferty</a:t>
            </a:r>
            <a:endParaRPr lang="fr-FR" sz="2000" b="1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cxnSp>
        <p:nvCxnSpPr>
          <p:cNvPr id="39" name="Connecteur droit 38">
            <a:extLst>
              <a:ext uri="{FF2B5EF4-FFF2-40B4-BE49-F238E27FC236}">
                <a16:creationId xmlns:a16="http://schemas.microsoft.com/office/drawing/2014/main" id="{5D8A8ED6-1005-1ACF-25B5-104946523ADB}"/>
              </a:ext>
            </a:extLst>
          </p:cNvPr>
          <p:cNvCxnSpPr>
            <a:cxnSpLocks/>
          </p:cNvCxnSpPr>
          <p:nvPr/>
        </p:nvCxnSpPr>
        <p:spPr>
          <a:xfrm>
            <a:off x="3069305" y="4839519"/>
            <a:ext cx="0" cy="179307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1" name="Connecteur droit 40">
            <a:extLst>
              <a:ext uri="{FF2B5EF4-FFF2-40B4-BE49-F238E27FC236}">
                <a16:creationId xmlns:a16="http://schemas.microsoft.com/office/drawing/2014/main" id="{9D703ABD-3889-1BCB-A5D8-78214D7370C9}"/>
              </a:ext>
            </a:extLst>
          </p:cNvPr>
          <p:cNvCxnSpPr>
            <a:cxnSpLocks/>
          </p:cNvCxnSpPr>
          <p:nvPr/>
        </p:nvCxnSpPr>
        <p:spPr>
          <a:xfrm>
            <a:off x="7541456" y="4870966"/>
            <a:ext cx="0" cy="179307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2" name="Organigramme : Alternative 41">
            <a:extLst>
              <a:ext uri="{FF2B5EF4-FFF2-40B4-BE49-F238E27FC236}">
                <a16:creationId xmlns:a16="http://schemas.microsoft.com/office/drawing/2014/main" id="{C29660A8-AEF9-E053-3197-271186E74563}"/>
              </a:ext>
            </a:extLst>
          </p:cNvPr>
          <p:cNvSpPr/>
          <p:nvPr/>
        </p:nvSpPr>
        <p:spPr>
          <a:xfrm>
            <a:off x="8279368" y="4703682"/>
            <a:ext cx="1197075" cy="2011508"/>
          </a:xfrm>
          <a:prstGeom prst="flowChartAlternateProcess">
            <a:avLst/>
          </a:prstGeom>
          <a:solidFill>
            <a:schemeClr val="bg1">
              <a:lumMod val="95000"/>
              <a:alpha val="50000"/>
            </a:schemeClr>
          </a:solidFill>
          <a:ln>
            <a:solidFill>
              <a:schemeClr val="tx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6600" b="1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43" name="Picture 20" descr="Lúcio | Wiki Héros | Fandom">
            <a:extLst>
              <a:ext uri="{FF2B5EF4-FFF2-40B4-BE49-F238E27FC236}">
                <a16:creationId xmlns:a16="http://schemas.microsoft.com/office/drawing/2014/main" id="{9BA79A7E-AB6A-C6D8-7BE7-19D993EE7A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146" y="4848323"/>
            <a:ext cx="991520" cy="1838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" name="Organigramme : Alternative 43">
            <a:extLst>
              <a:ext uri="{FF2B5EF4-FFF2-40B4-BE49-F238E27FC236}">
                <a16:creationId xmlns:a16="http://schemas.microsoft.com/office/drawing/2014/main" id="{A917615F-51DE-5909-9064-A07F79084E8F}"/>
              </a:ext>
            </a:extLst>
          </p:cNvPr>
          <p:cNvSpPr/>
          <p:nvPr/>
        </p:nvSpPr>
        <p:spPr>
          <a:xfrm>
            <a:off x="7881612" y="1577149"/>
            <a:ext cx="1545021" cy="342797"/>
          </a:xfrm>
          <a:prstGeom prst="flowChartAlternateProcess">
            <a:avLst/>
          </a:prstGeom>
          <a:solidFill>
            <a:schemeClr val="tx1">
              <a:lumMod val="95000"/>
              <a:lumOff val="5000"/>
              <a:alpha val="50000"/>
            </a:schemeClr>
          </a:solidFill>
          <a:ln>
            <a:solidFill>
              <a:schemeClr val="bg1"/>
            </a:solidFill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dirty="0" err="1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Kakashier</a:t>
            </a:r>
            <a:endParaRPr lang="fr-FR" sz="2000" b="1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pic>
        <p:nvPicPr>
          <p:cNvPr id="2" name="Picture 6" descr="Winston - Overwatch Wiki">
            <a:extLst>
              <a:ext uri="{FF2B5EF4-FFF2-40B4-BE49-F238E27FC236}">
                <a16:creationId xmlns:a16="http://schemas.microsoft.com/office/drawing/2014/main" id="{9B11666C-4315-2167-B075-05AEE37D58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382" y="2477370"/>
            <a:ext cx="1497991" cy="1879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4" descr="Tracer | Wiki Overwatch | Fandom">
            <a:extLst>
              <a:ext uri="{FF2B5EF4-FFF2-40B4-BE49-F238E27FC236}">
                <a16:creationId xmlns:a16="http://schemas.microsoft.com/office/drawing/2014/main" id="{F8C140C7-E6EE-6ED3-857A-EE04808D45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2557" y="2446548"/>
            <a:ext cx="901711" cy="1862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Brigitte - Overwatch Wiki">
            <a:extLst>
              <a:ext uri="{FF2B5EF4-FFF2-40B4-BE49-F238E27FC236}">
                <a16:creationId xmlns:a16="http://schemas.microsoft.com/office/drawing/2014/main" id="{68236F84-1E3E-CA70-6FDF-0FFAA3FF61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8645" y="2409798"/>
            <a:ext cx="1411981" cy="1936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Ana - Overwatch Wiki">
            <a:extLst>
              <a:ext uri="{FF2B5EF4-FFF2-40B4-BE49-F238E27FC236}">
                <a16:creationId xmlns:a16="http://schemas.microsoft.com/office/drawing/2014/main" id="{9FE56144-25BA-C004-6274-D655A890A2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81896" y="2455950"/>
            <a:ext cx="760720" cy="1853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Sojourn - Overwatch Wiki">
            <a:extLst>
              <a:ext uri="{FF2B5EF4-FFF2-40B4-BE49-F238E27FC236}">
                <a16:creationId xmlns:a16="http://schemas.microsoft.com/office/drawing/2014/main" id="{B2230FEB-380A-B1CA-47E7-CC7247ACEA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5260" y="4835138"/>
            <a:ext cx="1289134" cy="1839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Genji - Overwatch Wiki">
            <a:extLst>
              <a:ext uri="{FF2B5EF4-FFF2-40B4-BE49-F238E27FC236}">
                <a16:creationId xmlns:a16="http://schemas.microsoft.com/office/drawing/2014/main" id="{16258D01-4EB7-CFB6-53E6-9FD37CED4C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0327" y="2446548"/>
            <a:ext cx="814120" cy="1908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9823047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595</TotalTime>
  <Words>27</Words>
  <Application>Microsoft Office PowerPoint</Application>
  <PresentationFormat>Grand écran</PresentationFormat>
  <Paragraphs>24</Paragraphs>
  <Slides>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8" baseType="lpstr">
      <vt:lpstr>Aharoni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Gaspard BONTEMS</dc:creator>
  <cp:lastModifiedBy>Gaspard Bontems</cp:lastModifiedBy>
  <cp:revision>8</cp:revision>
  <dcterms:created xsi:type="dcterms:W3CDTF">2023-05-07T13:33:52Z</dcterms:created>
  <dcterms:modified xsi:type="dcterms:W3CDTF">2023-10-03T14:44:56Z</dcterms:modified>
</cp:coreProperties>
</file>