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299" r:id="rId3"/>
  </p:sldIdLst>
  <p:sldSz cx="9144000" cy="6858000" type="screen4x3"/>
  <p:notesSz cx="6858000" cy="9144000"/>
  <p:defaultTextStyle>
    <a:defPPr>
      <a:defRPr lang="cs-CZ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1098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41E115E-6A18-4CF3-A5BF-572350A9558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BA99ADE-FF2D-4BCA-B0D4-2965FEE9DDB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95B50E6-E49E-43CB-84BB-AE5BA70F72A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76A834-847E-4F72-962B-7B57EBE878B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9197270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4D0EA19-00DF-4DE3-9E58-8802E11FC92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846310A-3463-4E6A-98E4-D0B8D849318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4F2CC45-266C-4985-92A1-76CB5B5AD53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900884-9837-4ECE-8552-7A21C8AF52F1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706350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1468BB1-1C30-4A66-B296-D5CE213499D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4C45596-3EEC-4CB5-94DD-95F494AF0CE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D6DC0E1-C1A2-4C45-ABD1-994B819702B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FA2359-01FB-40FC-9B8C-63D78FDC004D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637418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87230A8-1327-4F3A-84E2-8A3C5B2DF01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16AD941-0353-4BBB-94F2-9E954A7EAE5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E450E98-8417-499A-AAAE-E8C93032263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3C2C87-BE61-4C1F-B28D-0F2C3BDCC6D8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83900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87CE4A4D-5E96-401E-8609-30507360F2A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A41D2402-9653-4445-8D72-66797C194A4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DABDCE45-2E87-4184-9F85-B17FF03AA3C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F96B93-3F80-40CF-8FEB-23846CB0044E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9433419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D94DF58F-F12C-4BED-8905-8B61D8B202B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A4803A56-0738-4F4D-938E-416EDB2B8AC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E7BBCB33-D57B-4859-8C52-2172992634A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07D793-ED6B-4F46-90FE-E1037553635F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078662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17418FEB-0D21-43D4-850D-EF4CDF32E67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9FDB8F64-408D-4291-A1F9-9ECB68AD0CD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81A46E3B-192A-428D-8CA8-B7A0E154CFC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6102EF-0109-4B35-AC94-F2C43CCF375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389211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BA205DA-8E36-4FDC-A3B6-EC57465CF11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E562CDE-2179-480A-BC19-57FA6C33D0C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772818A-8778-442E-A87A-297E915043E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CFD791-04E8-44F5-9D9E-D255EB3BE69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390361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/>
              <a:t>Kliknutím na ikonu přidáte obrázek.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2879CFC-D2CF-4F7C-8540-E04BCC3B48B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05EDEC1-1428-4E76-9127-B9120C253E4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D7B4F48-7559-44D1-A54D-DB88CD15EC5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3C67ED-BD5E-49B0-936C-8FF7C776FE95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349331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62B608F-0F12-451D-B0C5-4941D06FBA4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61DCEAA-1F07-4E5C-9173-9A1D5BB655B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B6B6BA80-F209-4129-B8A8-9B185EED997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0D4C5E-65E6-4094-94ED-8F00456438DB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1110134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EC60621-F548-4DAF-B8C3-D291A1FE7C0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0A02D7F-8F7F-4D28-826B-0CB6A06566A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66D3633-0196-4735-9A1C-DB79CB17AB7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1F5307-7368-4421-9B56-EE696970E37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701928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CCEBACF3-DEC3-4931-9DEC-36337D8FE48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 předlohy nadpisů.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8CC1857B-FAD3-4A06-80CF-773460E9EF2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styly předlohy textu.</a:t>
            </a:r>
          </a:p>
          <a:p>
            <a:pPr lvl="1"/>
            <a:r>
              <a:rPr lang="cs-CZ" altLang="cs-CZ"/>
              <a:t>Druhá úroveň</a:t>
            </a:r>
          </a:p>
          <a:p>
            <a:pPr lvl="2"/>
            <a:r>
              <a:rPr lang="cs-CZ" altLang="cs-CZ"/>
              <a:t>Třetí úroveň</a:t>
            </a:r>
          </a:p>
          <a:p>
            <a:pPr lvl="3"/>
            <a:r>
              <a:rPr lang="cs-CZ" altLang="cs-CZ"/>
              <a:t>Čtvrtá úroveň</a:t>
            </a:r>
          </a:p>
          <a:p>
            <a:pPr lvl="4"/>
            <a:r>
              <a:rPr lang="cs-CZ" altLang="cs-CZ"/>
              <a:t>Pátá úroveň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70DFEBDA-2CEA-4CF6-82D2-7DD5C40A081F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0BFD556E-A266-4249-995C-3D2F2772590E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12768231-16C2-410C-92D5-64F6DD8C8BCE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B3337E87-5A2D-45DA-8772-1918F0C02D8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gif"/><Relationship Id="rId13" Type="http://schemas.openxmlformats.org/officeDocument/2006/relationships/audio" Target="../media/audio6.wav"/><Relationship Id="rId3" Type="http://schemas.openxmlformats.org/officeDocument/2006/relationships/image" Target="../media/image1.jpeg"/><Relationship Id="rId7" Type="http://schemas.openxmlformats.org/officeDocument/2006/relationships/audio" Target="../media/audio2.wav"/><Relationship Id="rId12" Type="http://schemas.openxmlformats.org/officeDocument/2006/relationships/audio" Target="../media/audio5.wav"/><Relationship Id="rId17" Type="http://schemas.openxmlformats.org/officeDocument/2006/relationships/audio" Target="../media/audio10.wav"/><Relationship Id="rId2" Type="http://schemas.openxmlformats.org/officeDocument/2006/relationships/audio" Target="../media/audio1.wav"/><Relationship Id="rId16" Type="http://schemas.openxmlformats.org/officeDocument/2006/relationships/audio" Target="../media/audio9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11" Type="http://schemas.openxmlformats.org/officeDocument/2006/relationships/image" Target="../media/image6.jpg"/><Relationship Id="rId5" Type="http://schemas.openxmlformats.org/officeDocument/2006/relationships/image" Target="../media/image3.jpeg"/><Relationship Id="rId15" Type="http://schemas.openxmlformats.org/officeDocument/2006/relationships/audio" Target="../media/audio8.wav"/><Relationship Id="rId10" Type="http://schemas.openxmlformats.org/officeDocument/2006/relationships/audio" Target="../media/audio4.wav"/><Relationship Id="rId4" Type="http://schemas.openxmlformats.org/officeDocument/2006/relationships/image" Target="../media/image2.jpeg"/><Relationship Id="rId9" Type="http://schemas.openxmlformats.org/officeDocument/2006/relationships/audio" Target="../media/audio3.wav"/><Relationship Id="rId14" Type="http://schemas.openxmlformats.org/officeDocument/2006/relationships/audio" Target="../media/audio7.wav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33963FDB-BA66-7060-3F7E-4DE9B42A005D}"/>
              </a:ext>
            </a:extLst>
          </p:cNvPr>
          <p:cNvSpPr/>
          <p:nvPr/>
        </p:nvSpPr>
        <p:spPr>
          <a:xfrm>
            <a:off x="41564" y="2348880"/>
            <a:ext cx="9144000" cy="212365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66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Volksmusik</a:t>
            </a:r>
            <a:endParaRPr lang="cs-CZ" sz="66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  <a:p>
            <a:pPr algn="ctr"/>
            <a:r>
              <a:rPr lang="cs-CZ" sz="66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57</a:t>
            </a:r>
            <a:endParaRPr lang="cs-CZ" sz="66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p:transition advClick="0" advTm="2000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>
            <a:extLst>
              <a:ext uri="{FF2B5EF4-FFF2-40B4-BE49-F238E27FC236}">
                <a16:creationId xmlns:a16="http://schemas.microsoft.com/office/drawing/2014/main" id="{EA216F35-4AAF-41E9-80FB-1FF63A631CC9}"/>
              </a:ext>
            </a:extLst>
          </p:cNvPr>
          <p:cNvSpPr/>
          <p:nvPr/>
        </p:nvSpPr>
        <p:spPr>
          <a:xfrm>
            <a:off x="0" y="473015"/>
            <a:ext cx="9144000" cy="5561206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8" name="3 Rectángulo">
            <a:extLst>
              <a:ext uri="{FF2B5EF4-FFF2-40B4-BE49-F238E27FC236}">
                <a16:creationId xmlns:a16="http://schemas.microsoft.com/office/drawing/2014/main" id="{4038BC3D-6503-4E5B-93C4-0C41E2CB3E64}"/>
              </a:ext>
            </a:extLst>
          </p:cNvPr>
          <p:cNvSpPr/>
          <p:nvPr/>
        </p:nvSpPr>
        <p:spPr>
          <a:xfrm>
            <a:off x="1" y="6112400"/>
            <a:ext cx="9143999" cy="64633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3600" b="1" spc="38" dirty="0">
                <a:ln w="11430"/>
                <a:solidFill>
                  <a:srgbClr val="6F075B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www.yatata-blog.eu</a:t>
            </a:r>
            <a:endParaRPr lang="es-ES" sz="3600" b="1" spc="38" dirty="0">
              <a:ln w="11430"/>
              <a:solidFill>
                <a:srgbClr val="6F075B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52" name="Picture 2">
            <a:extLst>
              <a:ext uri="{FF2B5EF4-FFF2-40B4-BE49-F238E27FC236}">
                <a16:creationId xmlns:a16="http://schemas.microsoft.com/office/drawing/2014/main" id="{6B77B089-58F8-4C74-98EF-6726FAD6DFB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73014"/>
            <a:ext cx="9144000" cy="29559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3" name="Picture 3">
            <a:extLst>
              <a:ext uri="{FF2B5EF4-FFF2-40B4-BE49-F238E27FC236}">
                <a16:creationId xmlns:a16="http://schemas.microsoft.com/office/drawing/2014/main" id="{1BE2693B-6251-41D4-9A55-D20AA1EF011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29000"/>
            <a:ext cx="9144000" cy="26331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5" name="Picture 5">
            <a:extLst>
              <a:ext uri="{FF2B5EF4-FFF2-40B4-BE49-F238E27FC236}">
                <a16:creationId xmlns:a16="http://schemas.microsoft.com/office/drawing/2014/main" id="{6FE79814-677F-418A-B88A-57DC469322E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052736"/>
            <a:ext cx="7920880" cy="45365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6" name="Picture 6">
            <a:extLst>
              <a:ext uri="{FF2B5EF4-FFF2-40B4-BE49-F238E27FC236}">
                <a16:creationId xmlns:a16="http://schemas.microsoft.com/office/drawing/2014/main" id="{4B492F35-1452-4D12-AC13-822379A5299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4075" y="1484313"/>
            <a:ext cx="4800600" cy="1625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7" name="Obdélník 56">
            <a:extLst>
              <a:ext uri="{FF2B5EF4-FFF2-40B4-BE49-F238E27FC236}">
                <a16:creationId xmlns:a16="http://schemas.microsoft.com/office/drawing/2014/main" id="{E1E3F2B1-F59D-4591-84C5-C4FC784AD1C6}"/>
              </a:ext>
            </a:extLst>
          </p:cNvPr>
          <p:cNvSpPr/>
          <p:nvPr/>
        </p:nvSpPr>
        <p:spPr>
          <a:xfrm>
            <a:off x="1" y="473014"/>
            <a:ext cx="9144000" cy="5505789"/>
          </a:xfrm>
          <a:prstGeom prst="rect">
            <a:avLst/>
          </a:prstGeom>
          <a:solidFill>
            <a:srgbClr val="FEDADD">
              <a:alpha val="4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9" name="Rectangle 21">
            <a:extLst>
              <a:ext uri="{FF2B5EF4-FFF2-40B4-BE49-F238E27FC236}">
                <a16:creationId xmlns:a16="http://schemas.microsoft.com/office/drawing/2014/main" id="{AE721C7A-8EC3-498E-94EC-3AE7CADAD749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9552" y="1002477"/>
            <a:ext cx="8064896" cy="4586763"/>
          </a:xfrm>
          <a:prstGeom prst="rect">
            <a:avLst/>
          </a:prstGeom>
          <a:noFill/>
          <a:ln w="76200">
            <a:solidFill>
              <a:srgbClr val="6F1765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cs-CZ" altLang="cs-CZ" sz="1800"/>
          </a:p>
        </p:txBody>
      </p:sp>
      <p:sp>
        <p:nvSpPr>
          <p:cNvPr id="62" name="3 Rectángulo">
            <a:extLst>
              <a:ext uri="{FF2B5EF4-FFF2-40B4-BE49-F238E27FC236}">
                <a16:creationId xmlns:a16="http://schemas.microsoft.com/office/drawing/2014/main" id="{1C8CBDE9-D6A7-499B-813B-C77C046374B6}"/>
              </a:ext>
            </a:extLst>
          </p:cNvPr>
          <p:cNvSpPr/>
          <p:nvPr/>
        </p:nvSpPr>
        <p:spPr>
          <a:xfrm>
            <a:off x="206337" y="1666131"/>
            <a:ext cx="8726408" cy="64633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3600" b="1" spc="38" dirty="0">
                <a:ln w="11430"/>
                <a:solidFill>
                  <a:srgbClr val="6F075B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.………. VOLKSMUSIK 57 …..……</a:t>
            </a:r>
            <a:endParaRPr lang="es-ES" sz="3600" b="1" spc="38" dirty="0">
              <a:ln w="11430"/>
              <a:solidFill>
                <a:srgbClr val="6F075B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71" name="Hvězda: pěticípá 70">
            <a:extLst>
              <a:ext uri="{FF2B5EF4-FFF2-40B4-BE49-F238E27FC236}">
                <a16:creationId xmlns:a16="http://schemas.microsoft.com/office/drawing/2014/main" id="{8A65E79D-15DC-41DC-99C8-CC94DD47FA04}"/>
              </a:ext>
            </a:extLst>
          </p:cNvPr>
          <p:cNvSpPr/>
          <p:nvPr/>
        </p:nvSpPr>
        <p:spPr>
          <a:xfrm>
            <a:off x="846450" y="1251426"/>
            <a:ext cx="521368" cy="529802"/>
          </a:xfrm>
          <a:prstGeom prst="star5">
            <a:avLst/>
          </a:prstGeom>
          <a:solidFill>
            <a:srgbClr val="6F1765"/>
          </a:solidFill>
          <a:ln w="254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2" name="Hvězda: pěticípá 71">
            <a:extLst>
              <a:ext uri="{FF2B5EF4-FFF2-40B4-BE49-F238E27FC236}">
                <a16:creationId xmlns:a16="http://schemas.microsoft.com/office/drawing/2014/main" id="{5899A694-F3D8-4D6B-AA37-E51DFFF7142F}"/>
              </a:ext>
            </a:extLst>
          </p:cNvPr>
          <p:cNvSpPr/>
          <p:nvPr/>
        </p:nvSpPr>
        <p:spPr>
          <a:xfrm>
            <a:off x="7680932" y="1251426"/>
            <a:ext cx="521368" cy="529802"/>
          </a:xfrm>
          <a:prstGeom prst="star5">
            <a:avLst/>
          </a:prstGeom>
          <a:solidFill>
            <a:srgbClr val="6F1765"/>
          </a:solidFill>
          <a:ln w="254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3" name="Hvězda: pěticípá 72">
            <a:extLst>
              <a:ext uri="{FF2B5EF4-FFF2-40B4-BE49-F238E27FC236}">
                <a16:creationId xmlns:a16="http://schemas.microsoft.com/office/drawing/2014/main" id="{7F683431-724A-4A69-AF35-7E6BCA440345}"/>
              </a:ext>
            </a:extLst>
          </p:cNvPr>
          <p:cNvSpPr/>
          <p:nvPr/>
        </p:nvSpPr>
        <p:spPr>
          <a:xfrm>
            <a:off x="4216703" y="1221359"/>
            <a:ext cx="521368" cy="529802"/>
          </a:xfrm>
          <a:prstGeom prst="star5">
            <a:avLst/>
          </a:prstGeom>
          <a:solidFill>
            <a:srgbClr val="6F1765"/>
          </a:solidFill>
          <a:ln w="254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4" name="Hvězda: pěticípá 73">
            <a:extLst>
              <a:ext uri="{FF2B5EF4-FFF2-40B4-BE49-F238E27FC236}">
                <a16:creationId xmlns:a16="http://schemas.microsoft.com/office/drawing/2014/main" id="{D4A76F44-C656-4651-866C-E5F524233A37}"/>
              </a:ext>
            </a:extLst>
          </p:cNvPr>
          <p:cNvSpPr/>
          <p:nvPr/>
        </p:nvSpPr>
        <p:spPr>
          <a:xfrm>
            <a:off x="1676949" y="1294499"/>
            <a:ext cx="460839" cy="383382"/>
          </a:xfrm>
          <a:prstGeom prst="star5">
            <a:avLst/>
          </a:prstGeom>
          <a:solidFill>
            <a:srgbClr val="6F1765"/>
          </a:solidFill>
          <a:ln w="254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5" name="Hvězda: pěticípá 74">
            <a:extLst>
              <a:ext uri="{FF2B5EF4-FFF2-40B4-BE49-F238E27FC236}">
                <a16:creationId xmlns:a16="http://schemas.microsoft.com/office/drawing/2014/main" id="{453D00A0-14FC-4F69-8D48-283FBE529FD8}"/>
              </a:ext>
            </a:extLst>
          </p:cNvPr>
          <p:cNvSpPr/>
          <p:nvPr/>
        </p:nvSpPr>
        <p:spPr>
          <a:xfrm>
            <a:off x="3378799" y="1294499"/>
            <a:ext cx="460839" cy="383382"/>
          </a:xfrm>
          <a:prstGeom prst="star5">
            <a:avLst/>
          </a:prstGeom>
          <a:solidFill>
            <a:srgbClr val="6F1765"/>
          </a:solidFill>
          <a:ln w="254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6" name="Hvězda: pěticípá 75">
            <a:extLst>
              <a:ext uri="{FF2B5EF4-FFF2-40B4-BE49-F238E27FC236}">
                <a16:creationId xmlns:a16="http://schemas.microsoft.com/office/drawing/2014/main" id="{B0BB610D-F708-44EC-946D-1BBF8578F991}"/>
              </a:ext>
            </a:extLst>
          </p:cNvPr>
          <p:cNvSpPr/>
          <p:nvPr/>
        </p:nvSpPr>
        <p:spPr>
          <a:xfrm>
            <a:off x="2547970" y="1279585"/>
            <a:ext cx="460839" cy="383382"/>
          </a:xfrm>
          <a:prstGeom prst="star5">
            <a:avLst/>
          </a:prstGeom>
          <a:solidFill>
            <a:srgbClr val="6F1765"/>
          </a:solidFill>
          <a:ln w="254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7" name="Hvězda: pěticípá 76">
            <a:extLst>
              <a:ext uri="{FF2B5EF4-FFF2-40B4-BE49-F238E27FC236}">
                <a16:creationId xmlns:a16="http://schemas.microsoft.com/office/drawing/2014/main" id="{B121E0CC-75B7-403E-BEF7-81D5AE051001}"/>
              </a:ext>
            </a:extLst>
          </p:cNvPr>
          <p:cNvSpPr/>
          <p:nvPr/>
        </p:nvSpPr>
        <p:spPr>
          <a:xfrm>
            <a:off x="5979082" y="1280007"/>
            <a:ext cx="460839" cy="383382"/>
          </a:xfrm>
          <a:prstGeom prst="star5">
            <a:avLst/>
          </a:prstGeom>
          <a:solidFill>
            <a:srgbClr val="6F1765"/>
          </a:solidFill>
          <a:ln w="254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8" name="Hvězda: pěticípá 77">
            <a:extLst>
              <a:ext uri="{FF2B5EF4-FFF2-40B4-BE49-F238E27FC236}">
                <a16:creationId xmlns:a16="http://schemas.microsoft.com/office/drawing/2014/main" id="{31B9B500-F41F-4C10-98D9-66A3B44A877B}"/>
              </a:ext>
            </a:extLst>
          </p:cNvPr>
          <p:cNvSpPr/>
          <p:nvPr/>
        </p:nvSpPr>
        <p:spPr>
          <a:xfrm>
            <a:off x="5139569" y="1267430"/>
            <a:ext cx="460839" cy="383382"/>
          </a:xfrm>
          <a:prstGeom prst="star5">
            <a:avLst/>
          </a:prstGeom>
          <a:solidFill>
            <a:srgbClr val="6F1765"/>
          </a:solidFill>
          <a:ln w="254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9" name="Hvězda: pěticípá 78">
            <a:extLst>
              <a:ext uri="{FF2B5EF4-FFF2-40B4-BE49-F238E27FC236}">
                <a16:creationId xmlns:a16="http://schemas.microsoft.com/office/drawing/2014/main" id="{A20A54BE-CD87-4488-A7B7-832B29743E60}"/>
              </a:ext>
            </a:extLst>
          </p:cNvPr>
          <p:cNvSpPr/>
          <p:nvPr/>
        </p:nvSpPr>
        <p:spPr>
          <a:xfrm>
            <a:off x="6830007" y="1294499"/>
            <a:ext cx="460839" cy="383382"/>
          </a:xfrm>
          <a:prstGeom prst="star5">
            <a:avLst/>
          </a:prstGeom>
          <a:solidFill>
            <a:srgbClr val="6F1765"/>
          </a:solidFill>
          <a:ln w="254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0" name="Text Box 47">
            <a:extLst>
              <a:ext uri="{FF2B5EF4-FFF2-40B4-BE49-F238E27FC236}">
                <a16:creationId xmlns:a16="http://schemas.microsoft.com/office/drawing/2014/main" id="{006A69D5-0AFC-4683-89DC-792953EF3E4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35385" y="2270416"/>
            <a:ext cx="961780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050" b="1" dirty="0">
                <a:solidFill>
                  <a:srgbClr val="6F075B"/>
                </a:solidFill>
              </a:rPr>
              <a:t>Auf</a:t>
            </a:r>
            <a:endParaRPr lang="cs-CZ" altLang="cs-CZ" sz="1050" b="1" dirty="0">
              <a:solidFill>
                <a:srgbClr val="6F075B"/>
              </a:solidFill>
            </a:endParaRPr>
          </a:p>
          <a:p>
            <a:pPr algn="ctr"/>
            <a:r>
              <a:rPr lang="nl-BE" altLang="cs-CZ" sz="1050" b="1" dirty="0">
                <a:solidFill>
                  <a:srgbClr val="6F075B"/>
                </a:solidFill>
              </a:rPr>
              <a:t> der Alm</a:t>
            </a:r>
          </a:p>
        </p:txBody>
      </p:sp>
      <p:pic>
        <p:nvPicPr>
          <p:cNvPr id="81" name="Picture 55">
            <a:hlinkClick r:id="" action="ppaction://noaction">
              <a:snd r:embed="rId7" name="Auf der Alm.wav"/>
            </a:hlinkClick>
            <a:extLst>
              <a:ext uri="{FF2B5EF4-FFF2-40B4-BE49-F238E27FC236}">
                <a16:creationId xmlns:a16="http://schemas.microsoft.com/office/drawing/2014/main" id="{BF213E9E-FA85-466E-A569-D2E0145AC259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6700" y="2280419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" name="Picture 55">
            <a:hlinkClick r:id="" action="ppaction://noaction">
              <a:snd r:embed="rId9" name="De Berg san mei Hoamat.wav"/>
            </a:hlinkClick>
            <a:extLst>
              <a:ext uri="{FF2B5EF4-FFF2-40B4-BE49-F238E27FC236}">
                <a16:creationId xmlns:a16="http://schemas.microsoft.com/office/drawing/2014/main" id="{C1E8718D-6BEA-49F4-90B5-C723742CCF43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0132" y="2876075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4" name="Picture 55">
            <a:hlinkClick r:id="" action="ppaction://noaction">
              <a:snd r:embed="rId10" name="Lavanttaler.wav"/>
            </a:hlinkClick>
            <a:extLst>
              <a:ext uri="{FF2B5EF4-FFF2-40B4-BE49-F238E27FC236}">
                <a16:creationId xmlns:a16="http://schemas.microsoft.com/office/drawing/2014/main" id="{89CBB0F7-84C3-4139-A0BB-06B052C79C01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0132" y="3486107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7" name="Text Box 47">
            <a:extLst>
              <a:ext uri="{FF2B5EF4-FFF2-40B4-BE49-F238E27FC236}">
                <a16:creationId xmlns:a16="http://schemas.microsoft.com/office/drawing/2014/main" id="{FB8C5D99-B21C-4E51-B087-496F0C80E7E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48963" y="2889803"/>
            <a:ext cx="1017737" cy="419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050" b="1">
                <a:solidFill>
                  <a:srgbClr val="6F075B"/>
                </a:solidFill>
              </a:rPr>
              <a:t>De Berg san mei Hoamat</a:t>
            </a:r>
            <a:endParaRPr lang="nl-BE" altLang="cs-CZ" sz="1050" b="1" dirty="0">
              <a:solidFill>
                <a:srgbClr val="6F075B"/>
              </a:solidFill>
            </a:endParaRPr>
          </a:p>
        </p:txBody>
      </p:sp>
      <p:sp>
        <p:nvSpPr>
          <p:cNvPr id="88" name="Text Box 47">
            <a:extLst>
              <a:ext uri="{FF2B5EF4-FFF2-40B4-BE49-F238E27FC236}">
                <a16:creationId xmlns:a16="http://schemas.microsoft.com/office/drawing/2014/main" id="{DDDA689C-0D3D-483C-A1DC-4FF2BA5289A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21181" y="3579519"/>
            <a:ext cx="898630" cy="2635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050" b="1">
                <a:solidFill>
                  <a:srgbClr val="6F075B"/>
                </a:solidFill>
              </a:rPr>
              <a:t>Lavanttaler</a:t>
            </a:r>
            <a:endParaRPr lang="nl-BE" altLang="cs-CZ" sz="1050" b="1" dirty="0">
              <a:solidFill>
                <a:srgbClr val="6F075B"/>
              </a:solidFill>
            </a:endParaRPr>
          </a:p>
        </p:txBody>
      </p:sp>
      <p:sp>
        <p:nvSpPr>
          <p:cNvPr id="90" name="Text Box 47">
            <a:extLst>
              <a:ext uri="{FF2B5EF4-FFF2-40B4-BE49-F238E27FC236}">
                <a16:creationId xmlns:a16="http://schemas.microsoft.com/office/drawing/2014/main" id="{39412F87-7235-4E9F-B52D-A963BF4E8AF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21181" y="4745705"/>
            <a:ext cx="914920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 err="1">
                <a:solidFill>
                  <a:srgbClr val="6F075B"/>
                </a:solidFill>
              </a:rPr>
              <a:t>Loos</a:t>
            </a:r>
            <a:endParaRPr lang="cs-CZ" altLang="cs-CZ" sz="1050" b="1" dirty="0">
              <a:solidFill>
                <a:srgbClr val="6F075B"/>
              </a:solidFill>
            </a:endParaRPr>
          </a:p>
          <a:p>
            <a:pPr algn="ctr"/>
            <a:r>
              <a:rPr lang="cs-CZ" altLang="cs-CZ" sz="1050" b="1" dirty="0">
                <a:solidFill>
                  <a:srgbClr val="6F075B"/>
                </a:solidFill>
              </a:rPr>
              <a:t> </a:t>
            </a:r>
            <a:r>
              <a:rPr lang="cs-CZ" altLang="cs-CZ" sz="1050" b="1" dirty="0" err="1">
                <a:solidFill>
                  <a:srgbClr val="6F075B"/>
                </a:solidFill>
              </a:rPr>
              <a:t>Dandl</a:t>
            </a:r>
            <a:endParaRPr lang="nl-BE" altLang="cs-CZ" sz="1050" b="1" dirty="0">
              <a:solidFill>
                <a:srgbClr val="6F075B"/>
              </a:solidFill>
            </a:endParaRPr>
          </a:p>
        </p:txBody>
      </p:sp>
      <p:pic>
        <p:nvPicPr>
          <p:cNvPr id="95" name="Picture 55">
            <a:hlinkClick r:id="" action="ppaction://noaction">
              <a:snd r:embed="rId2" name="Goldene Bergen.wav"/>
            </a:hlinkClick>
            <a:extLst>
              <a:ext uri="{FF2B5EF4-FFF2-40B4-BE49-F238E27FC236}">
                <a16:creationId xmlns:a16="http://schemas.microsoft.com/office/drawing/2014/main" id="{66A65910-1C59-488E-8DA8-53C4591A9C10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59679" y="4709772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8" name="Text Box 47">
            <a:extLst>
              <a:ext uri="{FF2B5EF4-FFF2-40B4-BE49-F238E27FC236}">
                <a16:creationId xmlns:a16="http://schemas.microsoft.com/office/drawing/2014/main" id="{2406A11E-FB6F-42A3-AD3A-D6B51C878A5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163819" y="2889803"/>
            <a:ext cx="1067072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 err="1">
                <a:solidFill>
                  <a:srgbClr val="6F075B"/>
                </a:solidFill>
              </a:rPr>
              <a:t>Was</a:t>
            </a:r>
            <a:endParaRPr lang="cs-CZ" altLang="cs-CZ" sz="1050" b="1" dirty="0">
              <a:solidFill>
                <a:srgbClr val="6F075B"/>
              </a:solidFill>
            </a:endParaRPr>
          </a:p>
          <a:p>
            <a:pPr algn="ctr"/>
            <a:r>
              <a:rPr lang="cs-CZ" altLang="cs-CZ" sz="1050" b="1" dirty="0" err="1">
                <a:solidFill>
                  <a:srgbClr val="6F075B"/>
                </a:solidFill>
              </a:rPr>
              <a:t>sagsch</a:t>
            </a:r>
            <a:endParaRPr lang="nl-BE" altLang="cs-CZ" sz="1050" b="1" dirty="0">
              <a:solidFill>
                <a:srgbClr val="6F075B"/>
              </a:solidFill>
            </a:endParaRPr>
          </a:p>
        </p:txBody>
      </p:sp>
      <p:sp>
        <p:nvSpPr>
          <p:cNvPr id="99" name="Text Box 47">
            <a:extLst>
              <a:ext uri="{FF2B5EF4-FFF2-40B4-BE49-F238E27FC236}">
                <a16:creationId xmlns:a16="http://schemas.microsoft.com/office/drawing/2014/main" id="{C5C0A267-50CE-439F-A040-54D35309A8D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209331" y="3580538"/>
            <a:ext cx="977070" cy="2539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 err="1">
                <a:solidFill>
                  <a:srgbClr val="6F075B"/>
                </a:solidFill>
              </a:rPr>
              <a:t>Verliebte</a:t>
            </a:r>
            <a:endParaRPr lang="nl-BE" altLang="cs-CZ" sz="1050" b="1" dirty="0">
              <a:solidFill>
                <a:srgbClr val="6F075B"/>
              </a:solidFill>
            </a:endParaRPr>
          </a:p>
        </p:txBody>
      </p:sp>
      <p:sp>
        <p:nvSpPr>
          <p:cNvPr id="100" name="Text Box 47">
            <a:extLst>
              <a:ext uri="{FF2B5EF4-FFF2-40B4-BE49-F238E27FC236}">
                <a16:creationId xmlns:a16="http://schemas.microsoft.com/office/drawing/2014/main" id="{D8AC5CFC-8FF3-4BC9-88C3-33DF1D763C4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184300" y="4098532"/>
            <a:ext cx="1089519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 err="1">
                <a:solidFill>
                  <a:srgbClr val="6F075B"/>
                </a:solidFill>
              </a:rPr>
              <a:t>Rompla</a:t>
            </a:r>
            <a:endParaRPr lang="cs-CZ" altLang="cs-CZ" sz="1050" b="1" dirty="0">
              <a:solidFill>
                <a:srgbClr val="6F075B"/>
              </a:solidFill>
            </a:endParaRPr>
          </a:p>
          <a:p>
            <a:pPr algn="ctr"/>
            <a:r>
              <a:rPr lang="cs-CZ" altLang="cs-CZ" sz="1050" b="1" dirty="0">
                <a:solidFill>
                  <a:srgbClr val="6F075B"/>
                </a:solidFill>
              </a:rPr>
              <a:t>polka</a:t>
            </a:r>
            <a:endParaRPr lang="nl-BE" altLang="cs-CZ" sz="1050" b="1" dirty="0">
              <a:solidFill>
                <a:srgbClr val="6F075B"/>
              </a:solidFill>
            </a:endParaRPr>
          </a:p>
        </p:txBody>
      </p:sp>
      <p:sp>
        <p:nvSpPr>
          <p:cNvPr id="101" name="Text Box 47">
            <a:extLst>
              <a:ext uri="{FF2B5EF4-FFF2-40B4-BE49-F238E27FC236}">
                <a16:creationId xmlns:a16="http://schemas.microsoft.com/office/drawing/2014/main" id="{7CD0E363-4720-49C9-AD27-663485E2306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207172" y="4737212"/>
            <a:ext cx="1023720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050" b="1" dirty="0">
                <a:solidFill>
                  <a:srgbClr val="6F075B"/>
                </a:solidFill>
              </a:rPr>
              <a:t>Goldene Bergen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2DDD14AD-B5CC-4025-98ED-E1FD1C752BAF}"/>
              </a:ext>
            </a:extLst>
          </p:cNvPr>
          <p:cNvSpPr/>
          <p:nvPr/>
        </p:nvSpPr>
        <p:spPr>
          <a:xfrm>
            <a:off x="609102" y="1078963"/>
            <a:ext cx="7920879" cy="4450046"/>
          </a:xfrm>
          <a:prstGeom prst="rect">
            <a:avLst/>
          </a:prstGeom>
          <a:noFill/>
          <a:ln w="635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5" name="3 Rectángulo">
            <a:extLst>
              <a:ext uri="{FF2B5EF4-FFF2-40B4-BE49-F238E27FC236}">
                <a16:creationId xmlns:a16="http://schemas.microsoft.com/office/drawing/2014/main" id="{53CBF2BE-984A-4F8E-9492-5FF08F1C98C7}"/>
              </a:ext>
            </a:extLst>
          </p:cNvPr>
          <p:cNvSpPr/>
          <p:nvPr/>
        </p:nvSpPr>
        <p:spPr>
          <a:xfrm>
            <a:off x="-396552" y="4950568"/>
            <a:ext cx="9793088" cy="1200329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3600" b="1" spc="38" dirty="0">
                <a:ln w="11430"/>
                <a:solidFill>
                  <a:srgbClr val="6F075B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.………....……………………………...</a:t>
            </a:r>
          </a:p>
          <a:p>
            <a:pPr algn="ctr">
              <a:defRPr/>
            </a:pPr>
            <a:endParaRPr lang="es-ES" sz="3600" b="1" spc="38" dirty="0">
              <a:ln w="11430"/>
              <a:solidFill>
                <a:srgbClr val="6F075B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46" name="3 Rectángulo">
            <a:extLst>
              <a:ext uri="{FF2B5EF4-FFF2-40B4-BE49-F238E27FC236}">
                <a16:creationId xmlns:a16="http://schemas.microsoft.com/office/drawing/2014/main" id="{CFA0C762-4BEB-4CC2-A618-551F16930D18}"/>
              </a:ext>
            </a:extLst>
          </p:cNvPr>
          <p:cNvSpPr/>
          <p:nvPr/>
        </p:nvSpPr>
        <p:spPr>
          <a:xfrm rot="5400000" flipV="1">
            <a:off x="-1225673" y="3455652"/>
            <a:ext cx="3747781" cy="64633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3600" b="1" spc="38" dirty="0">
                <a:ln w="11430"/>
                <a:solidFill>
                  <a:srgbClr val="6F075B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….………....……</a:t>
            </a:r>
            <a:endParaRPr lang="es-ES" sz="3600" b="1" spc="38" dirty="0">
              <a:ln w="11430"/>
              <a:solidFill>
                <a:srgbClr val="6F075B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47" name="3 Rectángulo">
            <a:extLst>
              <a:ext uri="{FF2B5EF4-FFF2-40B4-BE49-F238E27FC236}">
                <a16:creationId xmlns:a16="http://schemas.microsoft.com/office/drawing/2014/main" id="{3E274A08-1C6C-4047-AEC7-D89E9842B19A}"/>
              </a:ext>
            </a:extLst>
          </p:cNvPr>
          <p:cNvSpPr/>
          <p:nvPr/>
        </p:nvSpPr>
        <p:spPr>
          <a:xfrm rot="5400000">
            <a:off x="6430218" y="3457445"/>
            <a:ext cx="4149824" cy="64633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3600" b="1" spc="38" dirty="0">
                <a:ln w="11430"/>
                <a:solidFill>
                  <a:srgbClr val="6F075B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….………....……</a:t>
            </a:r>
            <a:endParaRPr lang="es-ES" sz="3600" b="1" spc="38" dirty="0">
              <a:ln w="11430"/>
              <a:solidFill>
                <a:srgbClr val="6F075B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8" name="Obrázek 7">
            <a:extLst>
              <a:ext uri="{FF2B5EF4-FFF2-40B4-BE49-F238E27FC236}">
                <a16:creationId xmlns:a16="http://schemas.microsoft.com/office/drawing/2014/main" id="{9A145589-9654-4C7D-8815-93446A282C17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09531" y="2337108"/>
            <a:ext cx="4041648" cy="2830829"/>
          </a:xfrm>
          <a:prstGeom prst="rect">
            <a:avLst/>
          </a:prstGeom>
          <a:ln w="19050">
            <a:solidFill>
              <a:srgbClr val="6F075B"/>
            </a:solidFill>
          </a:ln>
        </p:spPr>
      </p:pic>
      <p:pic>
        <p:nvPicPr>
          <p:cNvPr id="49" name="Picture 55">
            <a:hlinkClick r:id="" action="ppaction://noaction">
              <a:snd r:embed="rId12" name="Trüffelfack Boarischer.wav"/>
            </a:hlinkClick>
            <a:extLst>
              <a:ext uri="{FF2B5EF4-FFF2-40B4-BE49-F238E27FC236}">
                <a16:creationId xmlns:a16="http://schemas.microsoft.com/office/drawing/2014/main" id="{05DF106E-0401-40EB-BDAD-73EFB2A1EC95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0132" y="4080697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" name="Text Box 47">
            <a:extLst>
              <a:ext uri="{FF2B5EF4-FFF2-40B4-BE49-F238E27FC236}">
                <a16:creationId xmlns:a16="http://schemas.microsoft.com/office/drawing/2014/main" id="{C06D19A6-4BBA-4A7B-8F09-796D7A901B6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13854" y="4080696"/>
            <a:ext cx="979776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 err="1">
                <a:solidFill>
                  <a:srgbClr val="6F075B"/>
                </a:solidFill>
              </a:rPr>
              <a:t>Truffelfack</a:t>
            </a:r>
            <a:endParaRPr lang="cs-CZ" altLang="cs-CZ" sz="1050" b="1" dirty="0">
              <a:solidFill>
                <a:srgbClr val="6F075B"/>
              </a:solidFill>
            </a:endParaRPr>
          </a:p>
          <a:p>
            <a:pPr algn="ctr"/>
            <a:r>
              <a:rPr lang="cs-CZ" altLang="cs-CZ" sz="1050" b="1" dirty="0" err="1">
                <a:solidFill>
                  <a:srgbClr val="6F075B"/>
                </a:solidFill>
              </a:rPr>
              <a:t>boarischer</a:t>
            </a:r>
            <a:endParaRPr lang="nl-BE" altLang="cs-CZ" sz="1050" b="1" dirty="0">
              <a:solidFill>
                <a:srgbClr val="6F075B"/>
              </a:solidFill>
            </a:endParaRPr>
          </a:p>
        </p:txBody>
      </p:sp>
      <p:pic>
        <p:nvPicPr>
          <p:cNvPr id="54" name="Picture 55">
            <a:hlinkClick r:id="" action="ppaction://noaction">
              <a:snd r:embed="rId13" name="Loss Diand-l ummanond.wav"/>
            </a:hlinkClick>
            <a:extLst>
              <a:ext uri="{FF2B5EF4-FFF2-40B4-BE49-F238E27FC236}">
                <a16:creationId xmlns:a16="http://schemas.microsoft.com/office/drawing/2014/main" id="{AAAB7C14-6AE2-4E66-9DDD-4140ADE2F5D0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7368" y="4709772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8" name="Picture 55">
            <a:hlinkClick r:id="" action="ppaction://noaction">
              <a:snd r:embed="rId14" name="Made in Tirol.wav"/>
            </a:hlinkClick>
            <a:extLst>
              <a:ext uri="{FF2B5EF4-FFF2-40B4-BE49-F238E27FC236}">
                <a16:creationId xmlns:a16="http://schemas.microsoft.com/office/drawing/2014/main" id="{F5759FA8-BB17-4539-AB28-72BB87F286E5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35337" y="2302097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0" name="Text Box 47">
            <a:extLst>
              <a:ext uri="{FF2B5EF4-FFF2-40B4-BE49-F238E27FC236}">
                <a16:creationId xmlns:a16="http://schemas.microsoft.com/office/drawing/2014/main" id="{00700F28-595C-4BC9-B1A6-72C19F8D4B1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126070" y="2332203"/>
            <a:ext cx="1089519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 err="1">
                <a:solidFill>
                  <a:srgbClr val="6F075B"/>
                </a:solidFill>
              </a:rPr>
              <a:t>Tirol</a:t>
            </a:r>
            <a:endParaRPr lang="cs-CZ" altLang="cs-CZ" sz="1050" b="1" dirty="0">
              <a:solidFill>
                <a:srgbClr val="6F075B"/>
              </a:solidFill>
            </a:endParaRPr>
          </a:p>
          <a:p>
            <a:pPr algn="ctr"/>
            <a:r>
              <a:rPr lang="cs-CZ" altLang="cs-CZ" sz="1050" b="1" dirty="0" err="1">
                <a:solidFill>
                  <a:srgbClr val="6F075B"/>
                </a:solidFill>
              </a:rPr>
              <a:t>Tirol</a:t>
            </a:r>
            <a:endParaRPr lang="nl-BE" altLang="cs-CZ" sz="1050" b="1" dirty="0">
              <a:solidFill>
                <a:srgbClr val="6F075B"/>
              </a:solidFill>
            </a:endParaRPr>
          </a:p>
        </p:txBody>
      </p:sp>
      <p:pic>
        <p:nvPicPr>
          <p:cNvPr id="61" name="Picture 55">
            <a:hlinkClick r:id="" action="ppaction://noaction">
              <a:snd r:embed="rId15" name="Was sagsch, wenn mir heit tanz-n gehn.wav"/>
            </a:hlinkClick>
            <a:extLst>
              <a:ext uri="{FF2B5EF4-FFF2-40B4-BE49-F238E27FC236}">
                <a16:creationId xmlns:a16="http://schemas.microsoft.com/office/drawing/2014/main" id="{E5A2D0AF-0418-4CF0-B294-3AA6470E8E7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41356" y="2889803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3" name="Picture 55">
            <a:hlinkClick r:id="" action="ppaction://noaction">
              <a:snd r:embed="rId16" name="Trio Sonnwend - Verliebte Träumereien (2017).wav"/>
            </a:hlinkClick>
            <a:extLst>
              <a:ext uri="{FF2B5EF4-FFF2-40B4-BE49-F238E27FC236}">
                <a16:creationId xmlns:a16="http://schemas.microsoft.com/office/drawing/2014/main" id="{0C9FB005-B9AE-44C5-B0F9-EF686CA561ED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51789" y="3484567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0" name="Picture 55">
            <a:hlinkClick r:id="" action="ppaction://noaction">
              <a:snd r:embed="rId17" name="Rompla Polka.wav"/>
            </a:hlinkClick>
            <a:extLst>
              <a:ext uri="{FF2B5EF4-FFF2-40B4-BE49-F238E27FC236}">
                <a16:creationId xmlns:a16="http://schemas.microsoft.com/office/drawing/2014/main" id="{4DDADED9-00CF-4E66-A871-E34470A6DE57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59679" y="4078212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324219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>
        <p:split orient="vert"/>
        <p:sndAc>
          <p:stSnd>
            <p:snd r:embed="rId2" name="Goldene Bergen.wav"/>
          </p:stSnd>
        </p:sndAc>
      </p:transition>
    </mc:Choice>
    <mc:Fallback>
      <p:transition spd="slow" advClick="0">
        <p:split orient="vert"/>
        <p:sndAc>
          <p:stSnd>
            <p:snd r:embed="rId2" name="Goldene Bergen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6" dur="5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8" dur="50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0" dur="5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2" dur="50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4" dur="50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6" dur="50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8" dur="50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0" dur="50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2" dur="5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4" dur="5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0" grpId="0"/>
      <p:bldP spid="87" grpId="0"/>
      <p:bldP spid="88" grpId="0"/>
      <p:bldP spid="90" grpId="0"/>
      <p:bldP spid="98" grpId="0"/>
      <p:bldP spid="99" grpId="0"/>
      <p:bldP spid="100" grpId="0"/>
      <p:bldP spid="101" grpId="0"/>
      <p:bldP spid="51" grpId="0"/>
      <p:bldP spid="60" grpId="0"/>
    </p:bldLst>
  </p:timing>
</p:sld>
</file>

<file path=ppt/theme/theme1.xml><?xml version="1.0" encoding="utf-8"?>
<a:theme xmlns:a="http://schemas.openxmlformats.org/drawingml/2006/main" name="Country melodie 4">
  <a:themeElements>
    <a:clrScheme name="Country melodie 4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ountry melodie 4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Country melodie 4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MUSTR NEJNOVĚJŠÍ VOLKSMUSIK 0</Template>
  <TotalTime>282</TotalTime>
  <Words>38</Words>
  <Application>Microsoft Office PowerPoint</Application>
  <PresentationFormat>Předvádění na obrazovce (4:3)</PresentationFormat>
  <Paragraphs>23</Paragraphs>
  <Slides>2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1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</vt:i4>
      </vt:variant>
    </vt:vector>
  </HeadingPairs>
  <TitlesOfParts>
    <vt:vector size="4" baseType="lpstr">
      <vt:lpstr>Arial</vt:lpstr>
      <vt:lpstr>Country melodie 4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80</cp:revision>
  <dcterms:created xsi:type="dcterms:W3CDTF">2020-02-21T13:54:42Z</dcterms:created>
  <dcterms:modified xsi:type="dcterms:W3CDTF">2023-09-27T11:10:41Z</dcterms:modified>
</cp:coreProperties>
</file>