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2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18" Type="http://schemas.openxmlformats.org/officeDocument/2006/relationships/audio" Target="../media/audio12.wav"/><Relationship Id="rId26" Type="http://schemas.openxmlformats.org/officeDocument/2006/relationships/audio" Target="../media/audio1.wav"/><Relationship Id="rId3" Type="http://schemas.openxmlformats.org/officeDocument/2006/relationships/image" Target="../media/image1.png"/><Relationship Id="rId21" Type="http://schemas.openxmlformats.org/officeDocument/2006/relationships/image" Target="../media/image7.gif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audio" Target="../media/audio11.wav"/><Relationship Id="rId25" Type="http://schemas.openxmlformats.org/officeDocument/2006/relationships/audio" Target="../media/audio14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audio" Target="../media/audio5.wav"/><Relationship Id="rId24" Type="http://schemas.openxmlformats.org/officeDocument/2006/relationships/image" Target="../media/image10.gif"/><Relationship Id="rId5" Type="http://schemas.openxmlformats.org/officeDocument/2006/relationships/image" Target="../media/image3.gif"/><Relationship Id="rId15" Type="http://schemas.openxmlformats.org/officeDocument/2006/relationships/audio" Target="../media/audio9.wav"/><Relationship Id="rId23" Type="http://schemas.openxmlformats.org/officeDocument/2006/relationships/image" Target="../media/image9.png"/><Relationship Id="rId10" Type="http://schemas.openxmlformats.org/officeDocument/2006/relationships/audio" Target="../media/audio4.wav"/><Relationship Id="rId19" Type="http://schemas.openxmlformats.org/officeDocument/2006/relationships/audio" Target="../media/audio13.wav"/><Relationship Id="rId4" Type="http://schemas.openxmlformats.org/officeDocument/2006/relationships/image" Target="../media/image2.png"/><Relationship Id="rId9" Type="http://schemas.openxmlformats.org/officeDocument/2006/relationships/audio" Target="../media/audio3.wav"/><Relationship Id="rId14" Type="http://schemas.openxmlformats.org/officeDocument/2006/relationships/audio" Target="../media/audio8.wav"/><Relationship Id="rId22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4D0832C5-9A8E-16CC-E50C-6A11F0A38FEA}"/>
              </a:ext>
            </a:extLst>
          </p:cNvPr>
          <p:cNvSpPr/>
          <p:nvPr/>
        </p:nvSpPr>
        <p:spPr>
          <a:xfrm>
            <a:off x="0" y="1859339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109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687403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82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562" y="706636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188666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4264789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884" y="3019064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206" y="552631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879D0AA-5BA1-82B9-9EA4-277F285E39A3}"/>
              </a:ext>
            </a:extLst>
          </p:cNvPr>
          <p:cNvSpPr/>
          <p:nvPr/>
        </p:nvSpPr>
        <p:spPr>
          <a:xfrm>
            <a:off x="21808" y="497465"/>
            <a:ext cx="9070535" cy="5670717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A438BBAD-5633-2ADB-4D3B-3D8F70812D3A}"/>
              </a:ext>
            </a:extLst>
          </p:cNvPr>
          <p:cNvSpPr/>
          <p:nvPr/>
        </p:nvSpPr>
        <p:spPr>
          <a:xfrm>
            <a:off x="80873" y="530431"/>
            <a:ext cx="9011470" cy="558355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414C4C02-8E37-647D-C715-8F31763278FC}"/>
              </a:ext>
            </a:extLst>
          </p:cNvPr>
          <p:cNvSpPr/>
          <p:nvPr/>
        </p:nvSpPr>
        <p:spPr>
          <a:xfrm>
            <a:off x="97958" y="6582118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32" name="3 Rectángulo">
            <a:extLst>
              <a:ext uri="{FF2B5EF4-FFF2-40B4-BE49-F238E27FC236}">
                <a16:creationId xmlns:a16="http://schemas.microsoft.com/office/drawing/2014/main" id="{F66443A3-19DE-1C87-77D1-8717EE04D7BA}"/>
              </a:ext>
            </a:extLst>
          </p:cNvPr>
          <p:cNvSpPr/>
          <p:nvPr/>
        </p:nvSpPr>
        <p:spPr>
          <a:xfrm>
            <a:off x="27173" y="587949"/>
            <a:ext cx="8868656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Posezení s harmonikou 109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6" name="Obrázek 15">
            <a:hlinkClick r:id="" action="ppaction://noaction">
              <a:snd r:embed="rId7" name="01.wav"/>
            </a:hlinkClick>
            <a:extLst>
              <a:ext uri="{FF2B5EF4-FFF2-40B4-BE49-F238E27FC236}">
                <a16:creationId xmlns:a16="http://schemas.microsoft.com/office/drawing/2014/main" id="{6ABE4FF0-994F-6FB5-F207-CA693E65F8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63" y="1197141"/>
            <a:ext cx="791271" cy="791271"/>
          </a:xfrm>
          <a:prstGeom prst="rect">
            <a:avLst/>
          </a:prstGeom>
        </p:spPr>
      </p:pic>
      <p:pic>
        <p:nvPicPr>
          <p:cNvPr id="38" name="Obrázek 37">
            <a:hlinkClick r:id="" action="ppaction://noaction">
              <a:snd r:embed="rId9" name="02.wav"/>
            </a:hlinkClick>
            <a:extLst>
              <a:ext uri="{FF2B5EF4-FFF2-40B4-BE49-F238E27FC236}">
                <a16:creationId xmlns:a16="http://schemas.microsoft.com/office/drawing/2014/main" id="{9C171EC4-BC98-5B25-0B8B-9DA4432C7F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910" y="1238953"/>
            <a:ext cx="791271" cy="791271"/>
          </a:xfrm>
          <a:prstGeom prst="rect">
            <a:avLst/>
          </a:prstGeom>
        </p:spPr>
      </p:pic>
      <p:pic>
        <p:nvPicPr>
          <p:cNvPr id="40" name="Obrázek 39">
            <a:hlinkClick r:id="" action="ppaction://noaction">
              <a:snd r:embed="rId10" name="03.wav"/>
            </a:hlinkClick>
            <a:extLst>
              <a:ext uri="{FF2B5EF4-FFF2-40B4-BE49-F238E27FC236}">
                <a16:creationId xmlns:a16="http://schemas.microsoft.com/office/drawing/2014/main" id="{8125AD45-33E6-D946-E37C-C9767201FE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106" y="1275573"/>
            <a:ext cx="791271" cy="791271"/>
          </a:xfrm>
          <a:prstGeom prst="rect">
            <a:avLst/>
          </a:prstGeom>
        </p:spPr>
      </p:pic>
      <p:pic>
        <p:nvPicPr>
          <p:cNvPr id="42" name="Obrázek 41">
            <a:hlinkClick r:id="" action="ppaction://noaction">
              <a:snd r:embed="rId11" name="04.wav"/>
            </a:hlinkClick>
            <a:extLst>
              <a:ext uri="{FF2B5EF4-FFF2-40B4-BE49-F238E27FC236}">
                <a16:creationId xmlns:a16="http://schemas.microsoft.com/office/drawing/2014/main" id="{2310552B-8CFF-1AB7-40DB-CA7F89A7BC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6" y="2354034"/>
            <a:ext cx="791271" cy="791271"/>
          </a:xfrm>
          <a:prstGeom prst="rect">
            <a:avLst/>
          </a:prstGeom>
        </p:spPr>
      </p:pic>
      <p:pic>
        <p:nvPicPr>
          <p:cNvPr id="44" name="Obrázek 43">
            <a:hlinkClick r:id="" action="ppaction://noaction">
              <a:snd r:embed="rId12" name="06.wav"/>
            </a:hlinkClick>
            <a:extLst>
              <a:ext uri="{FF2B5EF4-FFF2-40B4-BE49-F238E27FC236}">
                <a16:creationId xmlns:a16="http://schemas.microsoft.com/office/drawing/2014/main" id="{B0461C58-DD63-C2E7-4CCF-CC805A0B27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763" y="2310689"/>
            <a:ext cx="791271" cy="791271"/>
          </a:xfrm>
          <a:prstGeom prst="rect">
            <a:avLst/>
          </a:prstGeom>
        </p:spPr>
      </p:pic>
      <p:pic>
        <p:nvPicPr>
          <p:cNvPr id="48" name="Obrázek 47">
            <a:hlinkClick r:id="" action="ppaction://noaction">
              <a:snd r:embed="rId13" name="05.wav"/>
            </a:hlinkClick>
            <a:extLst>
              <a:ext uri="{FF2B5EF4-FFF2-40B4-BE49-F238E27FC236}">
                <a16:creationId xmlns:a16="http://schemas.microsoft.com/office/drawing/2014/main" id="{45987EA9-3370-6745-C3DC-A3D6A67FB3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6" y="2343284"/>
            <a:ext cx="791271" cy="791271"/>
          </a:xfrm>
          <a:prstGeom prst="rect">
            <a:avLst/>
          </a:prstGeom>
        </p:spPr>
      </p:pic>
      <p:pic>
        <p:nvPicPr>
          <p:cNvPr id="50" name="Obrázek 49">
            <a:hlinkClick r:id="" action="ppaction://noaction">
              <a:snd r:embed="rId14" name="07.wav"/>
            </a:hlinkClick>
            <a:extLst>
              <a:ext uri="{FF2B5EF4-FFF2-40B4-BE49-F238E27FC236}">
                <a16:creationId xmlns:a16="http://schemas.microsoft.com/office/drawing/2014/main" id="{625A1CFD-2738-83F8-B817-3CC8403D5E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5" y="3510927"/>
            <a:ext cx="791271" cy="791271"/>
          </a:xfrm>
          <a:prstGeom prst="rect">
            <a:avLst/>
          </a:prstGeom>
        </p:spPr>
      </p:pic>
      <p:pic>
        <p:nvPicPr>
          <p:cNvPr id="52" name="Obrázek 51">
            <a:hlinkClick r:id="" action="ppaction://noaction">
              <a:snd r:embed="rId15" name="08.wav"/>
            </a:hlinkClick>
            <a:extLst>
              <a:ext uri="{FF2B5EF4-FFF2-40B4-BE49-F238E27FC236}">
                <a16:creationId xmlns:a16="http://schemas.microsoft.com/office/drawing/2014/main" id="{8D6DAD0A-D1BC-5CEE-C0D6-1D777520ED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7" y="3501355"/>
            <a:ext cx="791271" cy="791271"/>
          </a:xfrm>
          <a:prstGeom prst="rect">
            <a:avLst/>
          </a:prstGeom>
        </p:spPr>
      </p:pic>
      <p:pic>
        <p:nvPicPr>
          <p:cNvPr id="53" name="Obrázek 52">
            <a:hlinkClick r:id="" action="ppaction://noaction">
              <a:snd r:embed="rId16" name="11.wav"/>
            </a:hlinkClick>
            <a:extLst>
              <a:ext uri="{FF2B5EF4-FFF2-40B4-BE49-F238E27FC236}">
                <a16:creationId xmlns:a16="http://schemas.microsoft.com/office/drawing/2014/main" id="{F1B544C0-F26A-7D15-FC46-6368036C96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91" y="4650754"/>
            <a:ext cx="791271" cy="791271"/>
          </a:xfrm>
          <a:prstGeom prst="rect">
            <a:avLst/>
          </a:prstGeom>
        </p:spPr>
      </p:pic>
      <p:pic>
        <p:nvPicPr>
          <p:cNvPr id="54" name="Obrázek 53">
            <a:hlinkClick r:id="" action="ppaction://noaction">
              <a:snd r:embed="rId17" name="09.wav"/>
            </a:hlinkClick>
            <a:extLst>
              <a:ext uri="{FF2B5EF4-FFF2-40B4-BE49-F238E27FC236}">
                <a16:creationId xmlns:a16="http://schemas.microsoft.com/office/drawing/2014/main" id="{11D91E9E-47A0-14CB-5D63-08C2F10BBA3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592" y="3510926"/>
            <a:ext cx="791271" cy="791271"/>
          </a:xfrm>
          <a:prstGeom prst="rect">
            <a:avLst/>
          </a:prstGeom>
        </p:spPr>
      </p:pic>
      <p:pic>
        <p:nvPicPr>
          <p:cNvPr id="55" name="Obrázek 54">
            <a:hlinkClick r:id="" action="ppaction://noaction">
              <a:snd r:embed="rId18" name="10.wav"/>
            </a:hlinkClick>
            <a:extLst>
              <a:ext uri="{FF2B5EF4-FFF2-40B4-BE49-F238E27FC236}">
                <a16:creationId xmlns:a16="http://schemas.microsoft.com/office/drawing/2014/main" id="{55CD9196-A497-1EA7-D7B1-C6D4A4282C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312" y="4650754"/>
            <a:ext cx="791271" cy="791271"/>
          </a:xfrm>
          <a:prstGeom prst="rect">
            <a:avLst/>
          </a:prstGeom>
        </p:spPr>
      </p:pic>
      <p:pic>
        <p:nvPicPr>
          <p:cNvPr id="56" name="Obrázek 55">
            <a:hlinkClick r:id="" action="ppaction://noaction">
              <a:snd r:embed="rId19" name="14.wav"/>
            </a:hlinkClick>
            <a:extLst>
              <a:ext uri="{FF2B5EF4-FFF2-40B4-BE49-F238E27FC236}">
                <a16:creationId xmlns:a16="http://schemas.microsoft.com/office/drawing/2014/main" id="{60F73F0A-7DF2-ECD0-CB22-ABF6D55D05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230" y="4666727"/>
            <a:ext cx="791271" cy="791271"/>
          </a:xfrm>
          <a:prstGeom prst="rect">
            <a:avLst/>
          </a:prstGeom>
        </p:spPr>
      </p:pic>
      <p:sp>
        <p:nvSpPr>
          <p:cNvPr id="57" name="Text Box 47">
            <a:extLst>
              <a:ext uri="{FF2B5EF4-FFF2-40B4-BE49-F238E27FC236}">
                <a16:creationId xmlns:a16="http://schemas.microsoft.com/office/drawing/2014/main" id="{923409B8-1F5E-9E65-BC67-68AF03A171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0892" y="1887139"/>
            <a:ext cx="10087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dirty="0">
                <a:solidFill>
                  <a:srgbClr val="FFFF00"/>
                </a:solidFill>
              </a:rPr>
              <a:t>01</a:t>
            </a:r>
            <a:endParaRPr lang="nl-BE" altLang="cs-CZ" sz="2000" b="1" dirty="0">
              <a:solidFill>
                <a:srgbClr val="FFFF00"/>
              </a:solidFill>
            </a:endParaRPr>
          </a:p>
        </p:txBody>
      </p:sp>
      <p:sp>
        <p:nvSpPr>
          <p:cNvPr id="62" name="Text Box 47">
            <a:extLst>
              <a:ext uri="{FF2B5EF4-FFF2-40B4-BE49-F238E27FC236}">
                <a16:creationId xmlns:a16="http://schemas.microsoft.com/office/drawing/2014/main" id="{91CCF1A6-AABA-1E5B-A11A-CF2FD63E4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4965" y="4255586"/>
            <a:ext cx="10087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dirty="0">
                <a:solidFill>
                  <a:srgbClr val="FFFF00"/>
                </a:solidFill>
              </a:rPr>
              <a:t>09</a:t>
            </a:r>
            <a:endParaRPr lang="nl-BE" altLang="cs-CZ" sz="2000" b="1" dirty="0">
              <a:solidFill>
                <a:srgbClr val="FFFF00"/>
              </a:solidFill>
            </a:endParaRPr>
          </a:p>
        </p:txBody>
      </p:sp>
      <p:sp>
        <p:nvSpPr>
          <p:cNvPr id="63" name="Text Box 47">
            <a:extLst>
              <a:ext uri="{FF2B5EF4-FFF2-40B4-BE49-F238E27FC236}">
                <a16:creationId xmlns:a16="http://schemas.microsoft.com/office/drawing/2014/main" id="{2D4758A6-9B18-CEFD-762E-EDB3B1C89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1033" y="4231375"/>
            <a:ext cx="10087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dirty="0">
                <a:solidFill>
                  <a:srgbClr val="FFFF00"/>
                </a:solidFill>
              </a:rPr>
              <a:t>08</a:t>
            </a:r>
            <a:endParaRPr lang="nl-BE" altLang="cs-CZ" sz="2000" b="1" dirty="0">
              <a:solidFill>
                <a:srgbClr val="FFFF00"/>
              </a:solidFill>
            </a:endParaRPr>
          </a:p>
        </p:txBody>
      </p:sp>
      <p:sp>
        <p:nvSpPr>
          <p:cNvPr id="64" name="Text Box 47">
            <a:extLst>
              <a:ext uri="{FF2B5EF4-FFF2-40B4-BE49-F238E27FC236}">
                <a16:creationId xmlns:a16="http://schemas.microsoft.com/office/drawing/2014/main" id="{696A9CF2-12E5-62B9-AE26-FED85CFF1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2967" y="4243870"/>
            <a:ext cx="10087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dirty="0">
                <a:solidFill>
                  <a:srgbClr val="FFFF00"/>
                </a:solidFill>
              </a:rPr>
              <a:t>07</a:t>
            </a:r>
            <a:endParaRPr lang="nl-BE" altLang="cs-CZ" sz="2000" b="1" dirty="0">
              <a:solidFill>
                <a:srgbClr val="FFFF00"/>
              </a:solidFill>
            </a:endParaRPr>
          </a:p>
        </p:txBody>
      </p:sp>
      <p:sp>
        <p:nvSpPr>
          <p:cNvPr id="65" name="Text Box 47">
            <a:extLst>
              <a:ext uri="{FF2B5EF4-FFF2-40B4-BE49-F238E27FC236}">
                <a16:creationId xmlns:a16="http://schemas.microsoft.com/office/drawing/2014/main" id="{F95B3CE9-162C-61C2-A53F-9B94F1740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4350" y="5467360"/>
            <a:ext cx="10087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dirty="0">
                <a:solidFill>
                  <a:srgbClr val="FFFF00"/>
                </a:solidFill>
              </a:rPr>
              <a:t>12</a:t>
            </a:r>
            <a:endParaRPr lang="nl-BE" altLang="cs-CZ" sz="2000" b="1" dirty="0">
              <a:solidFill>
                <a:srgbClr val="FFFF00"/>
              </a:solidFill>
            </a:endParaRPr>
          </a:p>
        </p:txBody>
      </p:sp>
      <p:sp>
        <p:nvSpPr>
          <p:cNvPr id="66" name="Text Box 47">
            <a:extLst>
              <a:ext uri="{FF2B5EF4-FFF2-40B4-BE49-F238E27FC236}">
                <a16:creationId xmlns:a16="http://schemas.microsoft.com/office/drawing/2014/main" id="{1842ADC1-25CB-60B2-BC91-313B0D52D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824" y="5436964"/>
            <a:ext cx="10087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dirty="0">
                <a:solidFill>
                  <a:srgbClr val="FFFF00"/>
                </a:solidFill>
              </a:rPr>
              <a:t>11</a:t>
            </a:r>
            <a:endParaRPr lang="nl-BE" altLang="cs-CZ" sz="2000" b="1" dirty="0">
              <a:solidFill>
                <a:srgbClr val="FFFF00"/>
              </a:solidFill>
            </a:endParaRPr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1CAD65BC-45CC-E5A6-4EE3-F977794A1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9928" y="5436964"/>
            <a:ext cx="10087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dirty="0">
                <a:solidFill>
                  <a:srgbClr val="FFFF00"/>
                </a:solidFill>
              </a:rPr>
              <a:t>10</a:t>
            </a:r>
            <a:endParaRPr lang="nl-BE" altLang="cs-CZ" sz="2000" b="1" dirty="0">
              <a:solidFill>
                <a:srgbClr val="FFFF00"/>
              </a:solidFill>
            </a:endParaRPr>
          </a:p>
        </p:txBody>
      </p:sp>
      <p:sp>
        <p:nvSpPr>
          <p:cNvPr id="68" name="Text Box 47">
            <a:extLst>
              <a:ext uri="{FF2B5EF4-FFF2-40B4-BE49-F238E27FC236}">
                <a16:creationId xmlns:a16="http://schemas.microsoft.com/office/drawing/2014/main" id="{D4995FBB-52C3-C4E0-2672-794A62442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0768" y="3049261"/>
            <a:ext cx="10087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dirty="0">
                <a:solidFill>
                  <a:srgbClr val="FFFF00"/>
                </a:solidFill>
              </a:rPr>
              <a:t>05</a:t>
            </a:r>
            <a:endParaRPr lang="nl-BE" altLang="cs-CZ" sz="2000" b="1" dirty="0">
              <a:solidFill>
                <a:srgbClr val="FFFF00"/>
              </a:solidFill>
            </a:endParaRPr>
          </a:p>
        </p:txBody>
      </p:sp>
      <p:sp>
        <p:nvSpPr>
          <p:cNvPr id="69" name="Text Box 47">
            <a:extLst>
              <a:ext uri="{FF2B5EF4-FFF2-40B4-BE49-F238E27FC236}">
                <a16:creationId xmlns:a16="http://schemas.microsoft.com/office/drawing/2014/main" id="{1314A3C7-AA9C-DC90-F61F-BB608C1D9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2966" y="3039690"/>
            <a:ext cx="10087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dirty="0">
                <a:solidFill>
                  <a:srgbClr val="FFFF00"/>
                </a:solidFill>
              </a:rPr>
              <a:t>04</a:t>
            </a:r>
            <a:endParaRPr lang="nl-BE" altLang="cs-CZ" sz="2000" b="1" dirty="0">
              <a:solidFill>
                <a:srgbClr val="FFFF00"/>
              </a:solidFill>
            </a:endParaRPr>
          </a:p>
        </p:txBody>
      </p:sp>
      <p:sp>
        <p:nvSpPr>
          <p:cNvPr id="70" name="Text Box 47">
            <a:extLst>
              <a:ext uri="{FF2B5EF4-FFF2-40B4-BE49-F238E27FC236}">
                <a16:creationId xmlns:a16="http://schemas.microsoft.com/office/drawing/2014/main" id="{624DCA54-B7FA-9E07-87BF-28F2638D9A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3548" y="1929052"/>
            <a:ext cx="10087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dirty="0">
                <a:solidFill>
                  <a:srgbClr val="FFFF00"/>
                </a:solidFill>
              </a:rPr>
              <a:t>02</a:t>
            </a:r>
            <a:endParaRPr lang="nl-BE" altLang="cs-CZ" sz="2000" b="1" dirty="0">
              <a:solidFill>
                <a:srgbClr val="FFFF00"/>
              </a:solidFill>
            </a:endParaRPr>
          </a:p>
        </p:txBody>
      </p:sp>
      <p:sp>
        <p:nvSpPr>
          <p:cNvPr id="71" name="Text Box 47">
            <a:extLst>
              <a:ext uri="{FF2B5EF4-FFF2-40B4-BE49-F238E27FC236}">
                <a16:creationId xmlns:a16="http://schemas.microsoft.com/office/drawing/2014/main" id="{39591709-4FE4-496A-6FE8-96E166CB52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6525" y="1943174"/>
            <a:ext cx="10087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dirty="0">
                <a:solidFill>
                  <a:srgbClr val="FFFF00"/>
                </a:solidFill>
              </a:rPr>
              <a:t>03</a:t>
            </a:r>
            <a:endParaRPr lang="nl-BE" altLang="cs-CZ" sz="2000" b="1" dirty="0">
              <a:solidFill>
                <a:srgbClr val="FFFF00"/>
              </a:solidFill>
            </a:endParaRPr>
          </a:p>
        </p:txBody>
      </p:sp>
      <p:sp>
        <p:nvSpPr>
          <p:cNvPr id="72" name="Text Box 47">
            <a:extLst>
              <a:ext uri="{FF2B5EF4-FFF2-40B4-BE49-F238E27FC236}">
                <a16:creationId xmlns:a16="http://schemas.microsoft.com/office/drawing/2014/main" id="{0326E9DC-8EBB-366F-7E00-87C4A9F24B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7753" y="3063704"/>
            <a:ext cx="10087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dirty="0">
                <a:solidFill>
                  <a:srgbClr val="FFFF00"/>
                </a:solidFill>
              </a:rPr>
              <a:t>06</a:t>
            </a:r>
            <a:endParaRPr lang="nl-BE" altLang="cs-CZ" sz="2000" b="1" dirty="0">
              <a:solidFill>
                <a:srgbClr val="FFFF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FE8EC31-CCA2-9527-F925-32CF5EE7E061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93800" y="3228515"/>
            <a:ext cx="5305076" cy="196569"/>
          </a:xfrm>
          <a:prstGeom prst="rect">
            <a:avLst/>
          </a:prstGeom>
        </p:spPr>
      </p:pic>
      <p:sp>
        <p:nvSpPr>
          <p:cNvPr id="23" name="WordArt 72">
            <a:extLst>
              <a:ext uri="{FF2B5EF4-FFF2-40B4-BE49-F238E27FC236}">
                <a16:creationId xmlns:a16="http://schemas.microsoft.com/office/drawing/2014/main" id="{89131175-EDDF-8FA7-6758-42C22DAB3D87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126924" y="1448578"/>
            <a:ext cx="1459310" cy="120754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24" name="Obrázek 15">
            <a:extLst>
              <a:ext uri="{FF2B5EF4-FFF2-40B4-BE49-F238E27FC236}">
                <a16:creationId xmlns:a16="http://schemas.microsoft.com/office/drawing/2014/main" id="{27A94659-3E88-4342-2325-100EAEF89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394" y="1643752"/>
            <a:ext cx="756370" cy="672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C4AC9CBF-CB39-654A-CB87-70834CD38E9B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247" y="1276197"/>
            <a:ext cx="741280" cy="741280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DAC33D2F-6301-3771-B6CA-00602AE0A22B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969" y="1385260"/>
            <a:ext cx="741280" cy="741280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6E7450E9-AD1D-DF64-5FFE-C99F6AD48DCC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619" y="2479715"/>
            <a:ext cx="4187210" cy="3316226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EC8B994C-7F53-0B9E-00F8-F7FA6D93F913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3949" y="3033084"/>
            <a:ext cx="984569" cy="984569"/>
          </a:xfrm>
          <a:prstGeom prst="rect">
            <a:avLst/>
          </a:prstGeom>
        </p:spPr>
      </p:pic>
      <p:pic>
        <p:nvPicPr>
          <p:cNvPr id="25" name="Obrázek 24">
            <a:extLst>
              <a:ext uri="{FF2B5EF4-FFF2-40B4-BE49-F238E27FC236}">
                <a16:creationId xmlns:a16="http://schemas.microsoft.com/office/drawing/2014/main" id="{FB476D47-33B6-0EB5-9744-B0D9FF14CE5C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404" y="4197315"/>
            <a:ext cx="1319658" cy="832246"/>
          </a:xfrm>
          <a:prstGeom prst="rect">
            <a:avLst/>
          </a:prstGeom>
        </p:spPr>
      </p:pic>
      <p:pic>
        <p:nvPicPr>
          <p:cNvPr id="8" name="Obrázek 7">
            <a:hlinkClick r:id="" action="ppaction://noaction">
              <a:snd r:embed="rId2" name="12.wav"/>
            </a:hlinkClick>
            <a:extLst>
              <a:ext uri="{FF2B5EF4-FFF2-40B4-BE49-F238E27FC236}">
                <a16:creationId xmlns:a16="http://schemas.microsoft.com/office/drawing/2014/main" id="{B7D698D2-9A2F-07A5-E089-B1615DE0DFC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906" y="4986167"/>
            <a:ext cx="791271" cy="791271"/>
          </a:xfrm>
          <a:prstGeom prst="rect">
            <a:avLst/>
          </a:prstGeom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F21339CC-D212-5A44-3E66-26CDACE0FB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1065" y="5690408"/>
            <a:ext cx="10087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dirty="0">
                <a:solidFill>
                  <a:srgbClr val="FFFF00"/>
                </a:solidFill>
              </a:rPr>
              <a:t>13</a:t>
            </a:r>
            <a:endParaRPr lang="nl-BE" altLang="cs-CZ" sz="2000" b="1" dirty="0">
              <a:solidFill>
                <a:srgbClr val="FFFF00"/>
              </a:solidFill>
            </a:endParaRPr>
          </a:p>
        </p:txBody>
      </p:sp>
      <p:sp>
        <p:nvSpPr>
          <p:cNvPr id="14" name="Text Box 47">
            <a:extLst>
              <a:ext uri="{FF2B5EF4-FFF2-40B4-BE49-F238E27FC236}">
                <a16:creationId xmlns:a16="http://schemas.microsoft.com/office/drawing/2014/main" id="{F82AF9BB-DDDF-2F6F-8761-FAACD2BAC0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4336" y="5690408"/>
            <a:ext cx="100879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dirty="0">
                <a:solidFill>
                  <a:srgbClr val="FFFF00"/>
                </a:solidFill>
              </a:rPr>
              <a:t>14</a:t>
            </a:r>
            <a:endParaRPr lang="nl-BE" altLang="cs-CZ" sz="2000" b="1" dirty="0">
              <a:solidFill>
                <a:srgbClr val="FFFF00"/>
              </a:solidFill>
            </a:endParaRPr>
          </a:p>
        </p:txBody>
      </p:sp>
      <p:pic>
        <p:nvPicPr>
          <p:cNvPr id="15" name="Obrázek 14">
            <a:hlinkClick r:id="" action="ppaction://noaction">
              <a:snd r:embed="rId25" name="13.wav"/>
            </a:hlinkClick>
            <a:extLst>
              <a:ext uri="{FF2B5EF4-FFF2-40B4-BE49-F238E27FC236}">
                <a16:creationId xmlns:a16="http://schemas.microsoft.com/office/drawing/2014/main" id="{14AA102C-1467-460B-66D9-2B69CD88241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949" y="4985895"/>
            <a:ext cx="791271" cy="791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00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2.wav"/>
          </p:stSnd>
        </p:sndAc>
      </p:transition>
    </mc:Choice>
    <mc:Fallback xmlns="">
      <p:transition spd="slow">
        <p:split orient="vert"/>
        <p:sndAc>
          <p:stSnd>
            <p:snd r:embed="rId26" name="12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339</TotalTime>
  <Words>37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99</cp:revision>
  <dcterms:created xsi:type="dcterms:W3CDTF">2020-02-21T13:54:42Z</dcterms:created>
  <dcterms:modified xsi:type="dcterms:W3CDTF">2023-09-30T10:36:30Z</dcterms:modified>
</cp:coreProperties>
</file>