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6" r:id="rId3"/>
    <p:sldId id="285" r:id="rId4"/>
    <p:sldId id="284" r:id="rId5"/>
    <p:sldId id="283" r:id="rId6"/>
    <p:sldId id="282" r:id="rId7"/>
    <p:sldId id="281" r:id="rId8"/>
    <p:sldId id="279" r:id="rId9"/>
    <p:sldId id="280" r:id="rId10"/>
    <p:sldId id="278" r:id="rId11"/>
    <p:sldId id="277" r:id="rId12"/>
    <p:sldId id="276" r:id="rId13"/>
    <p:sldId id="275" r:id="rId14"/>
    <p:sldId id="274" r:id="rId15"/>
    <p:sldId id="273" r:id="rId16"/>
    <p:sldId id="272" r:id="rId17"/>
    <p:sldId id="271" r:id="rId18"/>
    <p:sldId id="270" r:id="rId19"/>
    <p:sldId id="269" r:id="rId20"/>
    <p:sldId id="268" r:id="rId21"/>
    <p:sldId id="267" r:id="rId22"/>
    <p:sldId id="266" r:id="rId23"/>
    <p:sldId id="265" r:id="rId24"/>
    <p:sldId id="264" r:id="rId25"/>
    <p:sldId id="263" r:id="rId26"/>
    <p:sldId id="262" r:id="rId27"/>
    <p:sldId id="261" r:id="rId28"/>
    <p:sldId id="260" r:id="rId29"/>
    <p:sldId id="259" r:id="rId30"/>
    <p:sldId id="258" r:id="rId31"/>
    <p:sldId id="257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w572Sg7i8u9uuDLgN0crQ==" hashData="i4D+ELEf2M03lVJje0LP6OaRfc4EEH7rkb38sd/b3uNkZO3Bx9arKLjrzjdH+bnVrtYKeOquTEo/mKjJFJgLX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2024DFE-4531-4759-ACAC-B8050AF14185}" v="101" dt="2023-09-28T08:50:18.93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134" autoAdjust="0"/>
    <p:restoredTop sz="94660"/>
  </p:normalViewPr>
  <p:slideViewPr>
    <p:cSldViewPr snapToGrid="0">
      <p:cViewPr varScale="1">
        <p:scale>
          <a:sx n="97" d="100"/>
          <a:sy n="97" d="100"/>
        </p:scale>
        <p:origin x="72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C8D2F2-861C-960F-E46C-1C19E49543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F2CCC8F-F32E-E2A3-3A2A-BFB2B41361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9F69420-9935-3CD6-2242-23CFE37F06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1FFA6-0D9F-49FA-8D34-C2C66E151151}" type="datetimeFigureOut">
              <a:rPr lang="fr-FR" smtClean="0"/>
              <a:t>28/09/2023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F10074A-8BB1-8ED7-0F1C-624256F3A9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ABB1792-BBB1-0329-BBA3-1BEEBD057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4C310-12A1-4C9A-B9F4-5D0219275A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41748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17CAE8-A41A-ECA1-0D61-A0FCEE3795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CD78F4A-1BF3-57C1-BA39-D8AA7FBF58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A9E270-6609-2622-D941-0554694711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1FFA6-0D9F-49FA-8D34-C2C66E151151}" type="datetimeFigureOut">
              <a:rPr lang="fr-FR" smtClean="0"/>
              <a:t>28/09/2023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4594CA4-B624-EBA7-4E9F-D4E6831F9B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3847836-7347-BFDC-6930-896D145A9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4C310-12A1-4C9A-B9F4-5D0219275A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2301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AF93C6-6F90-F54C-EDC9-D71CD0891E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0F7FB4B-F32F-EE43-65FB-C286334CCC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A441D8D-C699-6DAB-05B2-24E6B7D8D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1FFA6-0D9F-49FA-8D34-C2C66E151151}" type="datetimeFigureOut">
              <a:rPr lang="fr-FR" smtClean="0"/>
              <a:t>28/09/2023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2649326-7616-5EEB-BE38-3F30A363A2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E4262B3-BD2B-4DEE-E163-C56D3AE8CB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4C310-12A1-4C9A-B9F4-5D0219275A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676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F02ACE-0C84-D209-75F9-0E47723C7B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12FAFF6-B6E0-BFFA-6BD9-F47D2BF8862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1DAB57D-3B37-453E-7553-A3293F8D58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96B3EB2-0110-9BE2-0011-A075913976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1FFA6-0D9F-49FA-8D34-C2C66E151151}" type="datetimeFigureOut">
              <a:rPr lang="fr-FR" smtClean="0"/>
              <a:t>28/09/2023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332D595-1248-1B72-4086-466AF5A36F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3BDE6E0-9C6D-F7A1-EF93-10DDEA547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4C310-12A1-4C9A-B9F4-5D0219275A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49589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292360-992A-646E-8AD6-58E2FB93EE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9F33698-1103-D198-8F1D-D479ECADF5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A00DE73-A62E-7B2A-48DE-8A80E64658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9D6B779-8ECF-08B9-EB56-65083EF244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ACE263D-0680-2514-F4F6-0FC22407ABC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0E04C1B-0B9E-D3DA-C431-E8A06E3432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1FFA6-0D9F-49FA-8D34-C2C66E151151}" type="datetimeFigureOut">
              <a:rPr lang="fr-FR" smtClean="0"/>
              <a:t>28/09/2023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EB4FF01-5BD2-22DF-C1B3-3991A13930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A518B2F-8EAC-7319-F6EB-5B58D3828E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4C310-12A1-4C9A-B9F4-5D0219275A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30424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AD38F0-3934-66C3-1063-7AA0E58BD3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6C75A86-5071-851B-5F08-29CB31D85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1FFA6-0D9F-49FA-8D34-C2C66E151151}" type="datetimeFigureOut">
              <a:rPr lang="fr-FR" smtClean="0"/>
              <a:t>28/09/2023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DF51DCF-C572-7AFC-6605-08CD1F853C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A9CFA7B-8266-0DBE-3586-F866C69120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4C310-12A1-4C9A-B9F4-5D0219275A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26883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56FCFE3-A4E0-7865-4E5D-6299FB036B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1FFA6-0D9F-49FA-8D34-C2C66E151151}" type="datetimeFigureOut">
              <a:rPr lang="fr-FR" smtClean="0"/>
              <a:t>28/09/2023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42A4663-4D27-0893-2428-BF4F036C83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C67B818-8AFA-2CED-BC5F-5A72DFFEA3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4C310-12A1-4C9A-B9F4-5D0219275A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50657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BE5E05-CD7B-9C61-AF00-84F8685827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F7E3F94-0E00-FFDF-F6FE-B3D503B737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CC100BF-0275-2A66-E28B-FE4833D858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53D6B80-69E6-E5DA-5277-51A822F75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1FFA6-0D9F-49FA-8D34-C2C66E151151}" type="datetimeFigureOut">
              <a:rPr lang="fr-FR" smtClean="0"/>
              <a:t>28/09/2023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BBB6D48-44B3-F1C8-05AB-381D9CED03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9A3724D-4D1E-240B-FA1B-E8156AE7A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4C310-12A1-4C9A-B9F4-5D0219275A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6727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3A3C62-32E9-D014-9A39-EED226B20B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598A539-7885-1A04-3C74-624EBBBBCA6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2CBE0E8-8998-D1B7-8B61-8F0E7F1A38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6A10EE0-25E4-0919-AA0B-A6834F0C01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1FFA6-0D9F-49FA-8D34-C2C66E151151}" type="datetimeFigureOut">
              <a:rPr lang="fr-FR" smtClean="0"/>
              <a:t>28/09/2023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987364F-0403-6A3A-2CFD-14C6BFB32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8194B4A-8047-0CDD-7BA4-3A25C90D86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4C310-12A1-4C9A-B9F4-5D0219275A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96396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63EB00-0C05-402E-9B1D-BA6529DF86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5B9333D-270E-85A3-FD12-FA2A9B5762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FBBBC2D-2959-14A3-D876-B55B5C6388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1FFA6-0D9F-49FA-8D34-C2C66E151151}" type="datetimeFigureOut">
              <a:rPr lang="fr-FR" smtClean="0"/>
              <a:t>28/09/2023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8A7C191-6D6E-AE8B-A3E8-E793F49FC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35C9521-978C-6111-4B11-67D38F2B0C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4C310-12A1-4C9A-B9F4-5D0219275A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6170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8951E7C-6E0E-7FF1-B8A8-E55568BE27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D1CDE9A-6E8E-8AD6-27BF-133BAEDA59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FFDD7FE-6828-2073-4C74-2D65301274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1FFA6-0D9F-49FA-8D34-C2C66E151151}" type="datetimeFigureOut">
              <a:rPr lang="fr-FR" smtClean="0"/>
              <a:t>28/09/2023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7F20F5D-0191-7BCB-A8AB-66F4901DFE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B00166B-3788-8681-F4D3-EF53747D63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4C310-12A1-4C9A-B9F4-5D0219275A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59496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A1033DF-DCFF-0B3A-EEFD-2373B4D683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1C104B-13DB-D387-9279-F8C4E6406C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329AB40-FA30-E956-1508-C44E4C8BFD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E1FFA6-0D9F-49FA-8D34-C2C66E151151}" type="datetimeFigureOut">
              <a:rPr lang="fr-FR" smtClean="0"/>
              <a:t>28/09/2023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3C63CCD-D51B-2D73-4830-C6DE9945BE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3F36E62-A4EF-996A-4B37-513A237F95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64C310-12A1-4C9A-B9F4-5D0219275A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4526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eelOff"/>
      </p:transition>
    </mc:Choice>
    <mc:Fallback>
      <p:transition spd="slow" advClick="0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abits, personne, Danse, chaussures&#10;&#10;Description générée automatiquement">
            <a:extLst>
              <a:ext uri="{FF2B5EF4-FFF2-40B4-BE49-F238E27FC236}">
                <a16:creationId xmlns:a16="http://schemas.microsoft.com/office/drawing/2014/main" id="{46F0F605-8067-5A4B-29E1-55D12FAC642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394" y="189000"/>
            <a:ext cx="6006952" cy="6480000"/>
          </a:xfrm>
          <a:prstGeom prst="rect">
            <a:avLst/>
          </a:prstGeom>
          <a:ln w="79375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5661542-1ED5-D1DC-46D1-7860EB49092C}"/>
              </a:ext>
            </a:extLst>
          </p:cNvPr>
          <p:cNvSpPr txBox="1"/>
          <p:nvPr/>
        </p:nvSpPr>
        <p:spPr>
          <a:xfrm>
            <a:off x="6542469" y="4095482"/>
            <a:ext cx="30866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Deux comtadines en costume traditionnel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7AE9264D-6EA0-DC0D-31FD-C974C31C2806}"/>
              </a:ext>
            </a:extLst>
          </p:cNvPr>
          <p:cNvSpPr txBox="1"/>
          <p:nvPr/>
        </p:nvSpPr>
        <p:spPr>
          <a:xfrm>
            <a:off x="6542469" y="1442433"/>
            <a:ext cx="58985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Présente La Provence N°2</a:t>
            </a:r>
          </a:p>
        </p:txBody>
      </p:sp>
    </p:spTree>
    <p:extLst>
      <p:ext uri="{BB962C8B-B14F-4D97-AF65-F5344CB8AC3E}">
        <p14:creationId xmlns:p14="http://schemas.microsoft.com/office/powerpoint/2010/main" val="7371610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eelOff"/>
        <p:sndAc>
          <p:stSnd loop="1">
            <p:snd r:embed="rId2" name="Adieu, Venise provençale.wav"/>
          </p:stSnd>
        </p:sndAc>
      </p:transition>
    </mc:Choice>
    <mc:Fallback>
      <p:transition spd="slow" advClick="0" advTm="14000">
        <p:fade/>
        <p:sndAc>
          <p:stSnd loop="1">
            <p:snd r:embed="rId2" name="Adieu, Venise provençal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344C75C-7648-42DA-3883-03D80E14A92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La Provence est un quotidien régional français fondé en 1997 à Marseille. Il est né de la fusion de deux journaux, Le Provençal et Le Méridional. Il rend compte de l'actualité et mène des enquêtes à Marseille, Arles, Aix-en-Provence et dans toute la région. Son principal concurrent local est </a:t>
            </a:r>
            <a:r>
              <a:rPr lang="fr-FR" sz="48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Marsactu</a:t>
            </a:r>
            <a:r>
              <a:rPr lang="fr-FR" sz="4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322015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aisselle, ustensile de cuisine, nourriture, repas&#10;&#10;Description générée automatiquement">
            <a:extLst>
              <a:ext uri="{FF2B5EF4-FFF2-40B4-BE49-F238E27FC236}">
                <a16:creationId xmlns:a16="http://schemas.microsoft.com/office/drawing/2014/main" id="{D3EF2F95-E2C1-BB0A-CB32-A3C3561235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6082" y="369000"/>
            <a:ext cx="7339598" cy="6120000"/>
          </a:xfrm>
          <a:prstGeom prst="rect">
            <a:avLst/>
          </a:prstGeom>
          <a:ln w="79375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355A0FD-0B6E-3FD6-A879-E05B884EAE4A}"/>
              </a:ext>
            </a:extLst>
          </p:cNvPr>
          <p:cNvSpPr txBox="1"/>
          <p:nvPr/>
        </p:nvSpPr>
        <p:spPr>
          <a:xfrm>
            <a:off x="528034" y="2691684"/>
            <a:ext cx="23771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Bouillabaisse</a:t>
            </a:r>
          </a:p>
        </p:txBody>
      </p:sp>
    </p:spTree>
    <p:extLst>
      <p:ext uri="{BB962C8B-B14F-4D97-AF65-F5344CB8AC3E}">
        <p14:creationId xmlns:p14="http://schemas.microsoft.com/office/powerpoint/2010/main" val="918916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bouteille, boisson, vaisselle&#10;&#10;Description générée automatiquement">
            <a:extLst>
              <a:ext uri="{FF2B5EF4-FFF2-40B4-BE49-F238E27FC236}">
                <a16:creationId xmlns:a16="http://schemas.microsoft.com/office/drawing/2014/main" id="{0D90DFAE-BE8B-9508-CD41-E384D8830A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4654" y="369000"/>
            <a:ext cx="7590701" cy="6120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A5602B1-3FE6-7549-AAC9-8C81CE330FD5}"/>
              </a:ext>
            </a:extLst>
          </p:cNvPr>
          <p:cNvSpPr txBox="1"/>
          <p:nvPr/>
        </p:nvSpPr>
        <p:spPr>
          <a:xfrm>
            <a:off x="9787944" y="2253803"/>
            <a:ext cx="2404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Salade niçoise avec vin rosé provençal</a:t>
            </a:r>
          </a:p>
        </p:txBody>
      </p:sp>
    </p:spTree>
    <p:extLst>
      <p:ext uri="{BB962C8B-B14F-4D97-AF65-F5344CB8AC3E}">
        <p14:creationId xmlns:p14="http://schemas.microsoft.com/office/powerpoint/2010/main" val="33801253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outeille en verre, boisson, boisson alcoolisée, intérieur&#10;&#10;Description générée automatiquement">
            <a:extLst>
              <a:ext uri="{FF2B5EF4-FFF2-40B4-BE49-F238E27FC236}">
                <a16:creationId xmlns:a16="http://schemas.microsoft.com/office/drawing/2014/main" id="{BF2E91CA-3B30-E001-D9EF-92873869E0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6569" y="189000"/>
            <a:ext cx="4858477" cy="6480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1B5896-1C1B-8936-9500-64573665CAB5}"/>
              </a:ext>
            </a:extLst>
          </p:cNvPr>
          <p:cNvSpPr txBox="1"/>
          <p:nvPr/>
        </p:nvSpPr>
        <p:spPr>
          <a:xfrm>
            <a:off x="231820" y="2321004"/>
            <a:ext cx="31810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AOC côtes-de-</a:t>
            </a:r>
            <a:r>
              <a:rPr lang="fr-FR" sz="2400" b="1" dirty="0" err="1">
                <a:solidFill>
                  <a:schemeClr val="bg1"/>
                </a:solidFill>
              </a:rPr>
              <a:t>provence</a:t>
            </a:r>
            <a:r>
              <a:rPr lang="fr-FR" sz="2400" b="1" dirty="0">
                <a:solidFill>
                  <a:schemeClr val="bg1"/>
                </a:solidFill>
              </a:rPr>
              <a:t> rosé</a:t>
            </a:r>
          </a:p>
        </p:txBody>
      </p:sp>
    </p:spTree>
    <p:extLst>
      <p:ext uri="{BB962C8B-B14F-4D97-AF65-F5344CB8AC3E}">
        <p14:creationId xmlns:p14="http://schemas.microsoft.com/office/powerpoint/2010/main" val="36303164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lac, bâtiment&#10;&#10;Description générée automatiquement">
            <a:extLst>
              <a:ext uri="{FF2B5EF4-FFF2-40B4-BE49-F238E27FC236}">
                <a16:creationId xmlns:a16="http://schemas.microsoft.com/office/drawing/2014/main" id="{2BA099B3-4A5A-565F-0486-8FE01D2ACB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9234" y="369000"/>
            <a:ext cx="8159999" cy="6120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C95B25-F091-EE1A-22F6-C714EF9331CF}"/>
              </a:ext>
            </a:extLst>
          </p:cNvPr>
          <p:cNvSpPr txBox="1"/>
          <p:nvPr/>
        </p:nvSpPr>
        <p:spPr>
          <a:xfrm>
            <a:off x="9081814" y="2061246"/>
            <a:ext cx="2833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Palais du </a:t>
            </a:r>
            <a:r>
              <a:rPr lang="fr-FR" sz="2400" b="1" dirty="0" err="1">
                <a:solidFill>
                  <a:schemeClr val="bg1"/>
                </a:solidFill>
              </a:rPr>
              <a:t>Pharo</a:t>
            </a:r>
            <a:r>
              <a:rPr lang="fr-FR" sz="2400" b="1" dirty="0">
                <a:solidFill>
                  <a:schemeClr val="bg1"/>
                </a:solidFill>
              </a:rPr>
              <a:t> à Marseille</a:t>
            </a:r>
          </a:p>
        </p:txBody>
      </p:sp>
    </p:spTree>
    <p:extLst>
      <p:ext uri="{BB962C8B-B14F-4D97-AF65-F5344CB8AC3E}">
        <p14:creationId xmlns:p14="http://schemas.microsoft.com/office/powerpoint/2010/main" val="19398007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bateau&#10;&#10;Description générée automatiquement">
            <a:extLst>
              <a:ext uri="{FF2B5EF4-FFF2-40B4-BE49-F238E27FC236}">
                <a16:creationId xmlns:a16="http://schemas.microsoft.com/office/drawing/2014/main" id="{05529815-C007-31BB-3711-7C4E384F0E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5053" y="189000"/>
            <a:ext cx="4858477" cy="6480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4716D8-6C8C-D3CC-697D-045F8EF9A700}"/>
              </a:ext>
            </a:extLst>
          </p:cNvPr>
          <p:cNvSpPr txBox="1"/>
          <p:nvPr/>
        </p:nvSpPr>
        <p:spPr>
          <a:xfrm>
            <a:off x="721217" y="2516522"/>
            <a:ext cx="32454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Notre-Dame-de-la-Garde à Marseille</a:t>
            </a:r>
          </a:p>
        </p:txBody>
      </p:sp>
    </p:spTree>
    <p:extLst>
      <p:ext uri="{BB962C8B-B14F-4D97-AF65-F5344CB8AC3E}">
        <p14:creationId xmlns:p14="http://schemas.microsoft.com/office/powerpoint/2010/main" val="26937513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arbre&#10;&#10;Description générée automatiquement">
            <a:extLst>
              <a:ext uri="{FF2B5EF4-FFF2-40B4-BE49-F238E27FC236}">
                <a16:creationId xmlns:a16="http://schemas.microsoft.com/office/drawing/2014/main" id="{56FB45AA-9BD9-E483-528D-BD31B7767F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211" y="235834"/>
            <a:ext cx="9183577" cy="6120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60A1055-AD15-2271-0967-2E30FCA88F8C}"/>
              </a:ext>
            </a:extLst>
          </p:cNvPr>
          <p:cNvSpPr txBox="1"/>
          <p:nvPr/>
        </p:nvSpPr>
        <p:spPr>
          <a:xfrm>
            <a:off x="2471803" y="6119336"/>
            <a:ext cx="944021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Cabanon de Paul Cézanne dans les carrières de </a:t>
            </a:r>
            <a:r>
              <a:rPr lang="fr-FR" sz="2400" b="1" dirty="0" err="1">
                <a:solidFill>
                  <a:schemeClr val="bg1"/>
                </a:solidFill>
              </a:rPr>
              <a:t>Bibémus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267032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ciel, plein air&#10;&#10;Description générée automatiquement">
            <a:extLst>
              <a:ext uri="{FF2B5EF4-FFF2-40B4-BE49-F238E27FC236}">
                <a16:creationId xmlns:a16="http://schemas.microsoft.com/office/drawing/2014/main" id="{9F7E5DDA-5125-BEBC-C00D-A9C284F8FA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2165" y="189000"/>
            <a:ext cx="4396950" cy="6480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8E34DC-BAD8-BD7A-51FE-2B86B1A09FEB}"/>
              </a:ext>
            </a:extLst>
          </p:cNvPr>
          <p:cNvSpPr txBox="1"/>
          <p:nvPr/>
        </p:nvSpPr>
        <p:spPr>
          <a:xfrm>
            <a:off x="8345510" y="2434107"/>
            <a:ext cx="38464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Tartarin de Tarascon, héros d'Alphonse Daudet</a:t>
            </a:r>
          </a:p>
        </p:txBody>
      </p:sp>
    </p:spTree>
    <p:extLst>
      <p:ext uri="{BB962C8B-B14F-4D97-AF65-F5344CB8AC3E}">
        <p14:creationId xmlns:p14="http://schemas.microsoft.com/office/powerpoint/2010/main" val="15651641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ierre, arche&#10;&#10;Description générée automatiquement">
            <a:extLst>
              <a:ext uri="{FF2B5EF4-FFF2-40B4-BE49-F238E27FC236}">
                <a16:creationId xmlns:a16="http://schemas.microsoft.com/office/drawing/2014/main" id="{A176A224-AD74-C958-DF3A-7AAFC9CBB9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2671" y="203527"/>
            <a:ext cx="9066658" cy="6120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ECE7EB-2A03-42E7-4D3C-9B10524419C7}"/>
              </a:ext>
            </a:extLst>
          </p:cNvPr>
          <p:cNvSpPr txBox="1"/>
          <p:nvPr/>
        </p:nvSpPr>
        <p:spPr>
          <a:xfrm>
            <a:off x="1403796" y="6323527"/>
            <a:ext cx="10303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Cloître de Silvacane, haut lieu de la musique baroque pendant le Festival</a:t>
            </a:r>
          </a:p>
        </p:txBody>
      </p:sp>
    </p:spTree>
    <p:extLst>
      <p:ext uri="{BB962C8B-B14F-4D97-AF65-F5344CB8AC3E}">
        <p14:creationId xmlns:p14="http://schemas.microsoft.com/office/powerpoint/2010/main" val="7026585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meubles, parapluie&#10;&#10;Description générée automatiquement">
            <a:extLst>
              <a:ext uri="{FF2B5EF4-FFF2-40B4-BE49-F238E27FC236}">
                <a16:creationId xmlns:a16="http://schemas.microsoft.com/office/drawing/2014/main" id="{FD135319-3174-A581-CE03-45C7464B0C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9145" y="245255"/>
            <a:ext cx="8953710" cy="6120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9B5321-EAF7-9B8B-AA9C-54527FF12760}"/>
              </a:ext>
            </a:extLst>
          </p:cNvPr>
          <p:cNvSpPr txBox="1"/>
          <p:nvPr/>
        </p:nvSpPr>
        <p:spPr>
          <a:xfrm>
            <a:off x="3292699" y="5949756"/>
            <a:ext cx="9324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Pianiste au festival de La Roque-</a:t>
            </a:r>
            <a:r>
              <a:rPr lang="fr-FR" sz="2400" b="1" dirty="0" err="1">
                <a:solidFill>
                  <a:schemeClr val="bg1"/>
                </a:solidFill>
              </a:rPr>
              <a:t>d'Anthéron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55894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plein air, herbe, nuage, ciel&#10;&#10;Description générée automatiquement">
            <a:extLst>
              <a:ext uri="{FF2B5EF4-FFF2-40B4-BE49-F238E27FC236}">
                <a16:creationId xmlns:a16="http://schemas.microsoft.com/office/drawing/2014/main" id="{80F67589-EFFE-71EC-1772-BCD8504BC8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01105"/>
            <a:ext cx="8160000" cy="6120000"/>
          </a:xfrm>
          <a:prstGeom prst="rect">
            <a:avLst/>
          </a:prstGeom>
          <a:ln w="79375" cmpd="dbl">
            <a:solidFill>
              <a:schemeClr val="bg1"/>
            </a:solidFill>
          </a:ln>
        </p:spPr>
      </p:pic>
      <p:sp>
        <p:nvSpPr>
          <p:cNvPr id="16" name="ZoneTexte 15">
            <a:extLst>
              <a:ext uri="{FF2B5EF4-FFF2-40B4-BE49-F238E27FC236}">
                <a16:creationId xmlns:a16="http://schemas.microsoft.com/office/drawing/2014/main" id="{0E9AE9EE-CFC8-B349-1091-FC0FB9A46765}"/>
              </a:ext>
            </a:extLst>
          </p:cNvPr>
          <p:cNvSpPr txBox="1"/>
          <p:nvPr/>
        </p:nvSpPr>
        <p:spPr>
          <a:xfrm>
            <a:off x="3400023" y="6421105"/>
            <a:ext cx="816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Vallon de </a:t>
            </a:r>
            <a:r>
              <a:rPr lang="fr-FR" sz="2400" b="1" dirty="0" err="1">
                <a:solidFill>
                  <a:schemeClr val="bg1"/>
                </a:solidFill>
              </a:rPr>
              <a:t>Mollières</a:t>
            </a:r>
            <a:r>
              <a:rPr lang="fr-FR" sz="2400" b="1" dirty="0">
                <a:solidFill>
                  <a:schemeClr val="bg1"/>
                </a:solidFill>
              </a:rPr>
              <a:t>, dans les Alpes-Maritimes.</a:t>
            </a:r>
          </a:p>
        </p:txBody>
      </p:sp>
    </p:spTree>
    <p:extLst>
      <p:ext uri="{BB962C8B-B14F-4D97-AF65-F5344CB8AC3E}">
        <p14:creationId xmlns:p14="http://schemas.microsoft.com/office/powerpoint/2010/main" val="9900617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eau, rive, arbre&#10;&#10;Description générée automatiquement">
            <a:extLst>
              <a:ext uri="{FF2B5EF4-FFF2-40B4-BE49-F238E27FC236}">
                <a16:creationId xmlns:a16="http://schemas.microsoft.com/office/drawing/2014/main" id="{F6F5BB6F-AB20-874F-064A-098CB48611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2430" y="232966"/>
            <a:ext cx="8387140" cy="6120000"/>
          </a:xfrm>
          <a:prstGeom prst="rect">
            <a:avLst/>
          </a:prstGeom>
          <a:ln w="79375" cmpd="dbl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4753124-4772-AD3E-7AA5-1E63271A29EC}"/>
              </a:ext>
            </a:extLst>
          </p:cNvPr>
          <p:cNvSpPr txBox="1"/>
          <p:nvPr/>
        </p:nvSpPr>
        <p:spPr>
          <a:xfrm>
            <a:off x="3155324" y="5937467"/>
            <a:ext cx="85515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Plage de la </a:t>
            </a:r>
            <a:r>
              <a:rPr lang="fr-FR" sz="2400" b="1" dirty="0" err="1">
                <a:solidFill>
                  <a:schemeClr val="bg1"/>
                </a:solidFill>
              </a:rPr>
              <a:t>Courtade</a:t>
            </a:r>
            <a:r>
              <a:rPr lang="fr-FR" sz="2400" b="1" dirty="0">
                <a:solidFill>
                  <a:schemeClr val="bg1"/>
                </a:solidFill>
              </a:rPr>
              <a:t>, sur l'île de Porquerolles.</a:t>
            </a:r>
          </a:p>
        </p:txBody>
      </p:sp>
    </p:spTree>
    <p:extLst>
      <p:ext uri="{BB962C8B-B14F-4D97-AF65-F5344CB8AC3E}">
        <p14:creationId xmlns:p14="http://schemas.microsoft.com/office/powerpoint/2010/main" val="23823352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eige, ciel, hiver&#10;&#10;Description générée automatiquement">
            <a:extLst>
              <a:ext uri="{FF2B5EF4-FFF2-40B4-BE49-F238E27FC236}">
                <a16:creationId xmlns:a16="http://schemas.microsoft.com/office/drawing/2014/main" id="{C77DD76B-F2A3-1895-E71E-32D9AE3AFC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4789" y="189000"/>
            <a:ext cx="5333336" cy="6480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BF1545-75EE-26A3-F80E-21A01E096C9A}"/>
              </a:ext>
            </a:extLst>
          </p:cNvPr>
          <p:cNvSpPr txBox="1"/>
          <p:nvPr/>
        </p:nvSpPr>
        <p:spPr>
          <a:xfrm>
            <a:off x="0" y="2717649"/>
            <a:ext cx="358032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Pente du mont Ventoux en hiver.</a:t>
            </a:r>
          </a:p>
        </p:txBody>
      </p:sp>
    </p:spTree>
    <p:extLst>
      <p:ext uri="{BB962C8B-B14F-4D97-AF65-F5344CB8AC3E}">
        <p14:creationId xmlns:p14="http://schemas.microsoft.com/office/powerpoint/2010/main" val="15154034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mammifère, plein air, chèvre, Animal terrestre&#10;&#10;Description générée automatiquement">
            <a:extLst>
              <a:ext uri="{FF2B5EF4-FFF2-40B4-BE49-F238E27FC236}">
                <a16:creationId xmlns:a16="http://schemas.microsoft.com/office/drawing/2014/main" id="{0757114E-447E-8DCC-C28E-B7A33FFCA4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57577"/>
            <a:ext cx="8160000" cy="6120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6338EA1-5B02-B1B1-FF87-35B4996EBE7E}"/>
              </a:ext>
            </a:extLst>
          </p:cNvPr>
          <p:cNvSpPr txBox="1"/>
          <p:nvPr/>
        </p:nvSpPr>
        <p:spPr>
          <a:xfrm>
            <a:off x="4437228" y="6119336"/>
            <a:ext cx="87249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Dans les gorges du Verdon.</a:t>
            </a:r>
          </a:p>
        </p:txBody>
      </p:sp>
    </p:spTree>
    <p:extLst>
      <p:ext uri="{BB962C8B-B14F-4D97-AF65-F5344CB8AC3E}">
        <p14:creationId xmlns:p14="http://schemas.microsoft.com/office/powerpoint/2010/main" val="23149515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ntagne, nature&#10;&#10;Description générée automatiquement">
            <a:extLst>
              <a:ext uri="{FF2B5EF4-FFF2-40B4-BE49-F238E27FC236}">
                <a16:creationId xmlns:a16="http://schemas.microsoft.com/office/drawing/2014/main" id="{55AE169E-05AB-06BC-CE8E-35F807352C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1000" y="256332"/>
            <a:ext cx="7650000" cy="6120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8843DC-E977-2B14-78E3-948E0B0CDEA0}"/>
              </a:ext>
            </a:extLst>
          </p:cNvPr>
          <p:cNvSpPr txBox="1"/>
          <p:nvPr/>
        </p:nvSpPr>
        <p:spPr>
          <a:xfrm>
            <a:off x="4919730" y="6119336"/>
            <a:ext cx="85644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Massif de l'Esterel.</a:t>
            </a:r>
          </a:p>
        </p:txBody>
      </p:sp>
    </p:spTree>
    <p:extLst>
      <p:ext uri="{BB962C8B-B14F-4D97-AF65-F5344CB8AC3E}">
        <p14:creationId xmlns:p14="http://schemas.microsoft.com/office/powerpoint/2010/main" val="11668226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aune, oiseau aquatique, eau&#10;&#10;Description générée automatiquement">
            <a:extLst>
              <a:ext uri="{FF2B5EF4-FFF2-40B4-BE49-F238E27FC236}">
                <a16:creationId xmlns:a16="http://schemas.microsoft.com/office/drawing/2014/main" id="{CAEBDE1B-F3B3-DD0D-F9E9-EDD5CCE0C1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8557" y="369000"/>
            <a:ext cx="9974885" cy="6120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0DB8DC-AAD3-DE30-A50B-F0811FA820F9}"/>
              </a:ext>
            </a:extLst>
          </p:cNvPr>
          <p:cNvSpPr txBox="1"/>
          <p:nvPr/>
        </p:nvSpPr>
        <p:spPr>
          <a:xfrm>
            <a:off x="4146997" y="6235578"/>
            <a:ext cx="864172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Flamants roses en Camargue.</a:t>
            </a:r>
          </a:p>
        </p:txBody>
      </p:sp>
    </p:spTree>
    <p:extLst>
      <p:ext uri="{BB962C8B-B14F-4D97-AF65-F5344CB8AC3E}">
        <p14:creationId xmlns:p14="http://schemas.microsoft.com/office/powerpoint/2010/main" val="18343530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neige, Relief glaciaire&#10;&#10;Description générée automatiquement">
            <a:extLst>
              <a:ext uri="{FF2B5EF4-FFF2-40B4-BE49-F238E27FC236}">
                <a16:creationId xmlns:a16="http://schemas.microsoft.com/office/drawing/2014/main" id="{EE3F3172-4187-232A-013B-66BE10BAB1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1598" y="369000"/>
            <a:ext cx="9108804" cy="6120000"/>
          </a:xfrm>
          <a:prstGeom prst="rect">
            <a:avLst/>
          </a:prstGeom>
          <a:ln w="79375" cmpd="dbl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9477984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anorama, plein air, eau&#10;&#10;Description générée automatiquement">
            <a:extLst>
              <a:ext uri="{FF2B5EF4-FFF2-40B4-BE49-F238E27FC236}">
                <a16:creationId xmlns:a16="http://schemas.microsoft.com/office/drawing/2014/main" id="{D2691BCA-57AF-F26B-B74E-C8941133BC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227" y="1704260"/>
            <a:ext cx="11279545" cy="3096000"/>
          </a:xfrm>
          <a:prstGeom prst="rect">
            <a:avLst/>
          </a:prstGeom>
          <a:ln w="79375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7475FE-FC8A-1BE1-3D5A-A65F5B7CB576}"/>
              </a:ext>
            </a:extLst>
          </p:cNvPr>
          <p:cNvSpPr txBox="1"/>
          <p:nvPr/>
        </p:nvSpPr>
        <p:spPr>
          <a:xfrm>
            <a:off x="4687910" y="4384761"/>
            <a:ext cx="91182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>
                <a:solidFill>
                  <a:schemeClr val="bg1"/>
                </a:solidFill>
              </a:rPr>
              <a:t>Vieux-Port de Marseille</a:t>
            </a:r>
          </a:p>
        </p:txBody>
      </p:sp>
    </p:spTree>
    <p:extLst>
      <p:ext uri="{BB962C8B-B14F-4D97-AF65-F5344CB8AC3E}">
        <p14:creationId xmlns:p14="http://schemas.microsoft.com/office/powerpoint/2010/main" val="12510547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norama, plein air, ciel, eau&#10;&#10;Description générée automatiquement">
            <a:extLst>
              <a:ext uri="{FF2B5EF4-FFF2-40B4-BE49-F238E27FC236}">
                <a16:creationId xmlns:a16="http://schemas.microsoft.com/office/drawing/2014/main" id="{64ED82DF-4D7C-5753-38ED-8850B608B1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4833" y="2453201"/>
            <a:ext cx="10502334" cy="1548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3F3660-C074-314B-5EAD-0197F2511126}"/>
              </a:ext>
            </a:extLst>
          </p:cNvPr>
          <p:cNvSpPr txBox="1"/>
          <p:nvPr/>
        </p:nvSpPr>
        <p:spPr>
          <a:xfrm>
            <a:off x="3902299" y="3833556"/>
            <a:ext cx="81780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Étang de Berre depuis Vitrolles</a:t>
            </a:r>
          </a:p>
        </p:txBody>
      </p:sp>
    </p:spTree>
    <p:extLst>
      <p:ext uri="{BB962C8B-B14F-4D97-AF65-F5344CB8AC3E}">
        <p14:creationId xmlns:p14="http://schemas.microsoft.com/office/powerpoint/2010/main" val="2360579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nature, Photographie aérienne&#10;&#10;Description générée automatiquement">
            <a:extLst>
              <a:ext uri="{FF2B5EF4-FFF2-40B4-BE49-F238E27FC236}">
                <a16:creationId xmlns:a16="http://schemas.microsoft.com/office/drawing/2014/main" id="{39EDB0F5-D0C3-5059-C5D5-6933059140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956" y="567000"/>
            <a:ext cx="11436088" cy="5724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10B8C7-4E43-3BE7-0765-034AF5118C1A}"/>
              </a:ext>
            </a:extLst>
          </p:cNvPr>
          <p:cNvSpPr txBox="1"/>
          <p:nvPr/>
        </p:nvSpPr>
        <p:spPr>
          <a:xfrm>
            <a:off x="4378817" y="6119336"/>
            <a:ext cx="1057355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Baie des Anges de Nice</a:t>
            </a:r>
          </a:p>
        </p:txBody>
      </p:sp>
    </p:spTree>
    <p:extLst>
      <p:ext uri="{BB962C8B-B14F-4D97-AF65-F5344CB8AC3E}">
        <p14:creationId xmlns:p14="http://schemas.microsoft.com/office/powerpoint/2010/main" val="31603594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Photographie aérienne, ciel, Vue plongeante&#10;&#10;Description générée automatiquement">
            <a:extLst>
              <a:ext uri="{FF2B5EF4-FFF2-40B4-BE49-F238E27FC236}">
                <a16:creationId xmlns:a16="http://schemas.microsoft.com/office/drawing/2014/main" id="{C4F3929D-2B84-7A34-B8EC-85D96DFDAC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0823" y="270456"/>
            <a:ext cx="8160000" cy="6120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79F29876-A76E-ABBD-0C4F-3F7CB2920AA8}"/>
              </a:ext>
            </a:extLst>
          </p:cNvPr>
          <p:cNvSpPr txBox="1"/>
          <p:nvPr/>
        </p:nvSpPr>
        <p:spPr>
          <a:xfrm>
            <a:off x="4404574" y="6498378"/>
            <a:ext cx="83583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Vallée du Var et Alpes d'Azur</a:t>
            </a:r>
          </a:p>
        </p:txBody>
      </p:sp>
    </p:spTree>
    <p:extLst>
      <p:ext uri="{BB962C8B-B14F-4D97-AF65-F5344CB8AC3E}">
        <p14:creationId xmlns:p14="http://schemas.microsoft.com/office/powerpoint/2010/main" val="27481554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Description générée automatiquement">
            <a:extLst>
              <a:ext uri="{FF2B5EF4-FFF2-40B4-BE49-F238E27FC236}">
                <a16:creationId xmlns:a16="http://schemas.microsoft.com/office/drawing/2014/main" id="{F19A6912-577A-15C2-D495-AB752BF4E8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9286" y="281736"/>
            <a:ext cx="9173427" cy="6120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7159D9C-BB3D-A852-0B58-BC9152A032F6}"/>
              </a:ext>
            </a:extLst>
          </p:cNvPr>
          <p:cNvSpPr txBox="1"/>
          <p:nvPr/>
        </p:nvSpPr>
        <p:spPr>
          <a:xfrm>
            <a:off x="4584567" y="6401736"/>
            <a:ext cx="609814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Rade de Toulon</a:t>
            </a:r>
          </a:p>
        </p:txBody>
      </p:sp>
    </p:spTree>
    <p:extLst>
      <p:ext uri="{BB962C8B-B14F-4D97-AF65-F5344CB8AC3E}">
        <p14:creationId xmlns:p14="http://schemas.microsoft.com/office/powerpoint/2010/main" val="11694875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ciel, Vue plongeante&#10;&#10;Description générée automatiquement">
            <a:extLst>
              <a:ext uri="{FF2B5EF4-FFF2-40B4-BE49-F238E27FC236}">
                <a16:creationId xmlns:a16="http://schemas.microsoft.com/office/drawing/2014/main" id="{F0D0F148-4464-5672-BB2E-BA2365E5AD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7477" y="193183"/>
            <a:ext cx="9021526" cy="6012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6AD354A-9FD1-63A8-D3D3-A1917B92706C}"/>
              </a:ext>
            </a:extLst>
          </p:cNvPr>
          <p:cNvSpPr txBox="1"/>
          <p:nvPr/>
        </p:nvSpPr>
        <p:spPr>
          <a:xfrm>
            <a:off x="4327301" y="5926153"/>
            <a:ext cx="840080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Aéroport de Toulon à Hyères</a:t>
            </a:r>
          </a:p>
        </p:txBody>
      </p:sp>
    </p:spTree>
    <p:extLst>
      <p:ext uri="{BB962C8B-B14F-4D97-AF65-F5344CB8AC3E}">
        <p14:creationId xmlns:p14="http://schemas.microsoft.com/office/powerpoint/2010/main" val="29622711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norama, ciel, eau&#10;&#10;Description générée automatiquement">
            <a:extLst>
              <a:ext uri="{FF2B5EF4-FFF2-40B4-BE49-F238E27FC236}">
                <a16:creationId xmlns:a16="http://schemas.microsoft.com/office/drawing/2014/main" id="{E01EE1A9-FACF-5A5F-7C18-DF87B5B206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026" y="1955264"/>
            <a:ext cx="11621948" cy="2736000"/>
          </a:xfrm>
          <a:prstGeom prst="rect">
            <a:avLst/>
          </a:prstGeom>
          <a:ln w="79375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3615C5-B0A2-3CAF-803C-00F258F1CE50}"/>
              </a:ext>
            </a:extLst>
          </p:cNvPr>
          <p:cNvSpPr txBox="1"/>
          <p:nvPr/>
        </p:nvSpPr>
        <p:spPr>
          <a:xfrm>
            <a:off x="3112394" y="4487681"/>
            <a:ext cx="907960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Confluent Rhône (gauche) et Durance (Droite)</a:t>
            </a:r>
          </a:p>
        </p:txBody>
      </p:sp>
    </p:spTree>
    <p:extLst>
      <p:ext uri="{BB962C8B-B14F-4D97-AF65-F5344CB8AC3E}">
        <p14:creationId xmlns:p14="http://schemas.microsoft.com/office/powerpoint/2010/main" val="18901943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marina, embarcation&#10;&#10;Description générée automatiquement">
            <a:extLst>
              <a:ext uri="{FF2B5EF4-FFF2-40B4-BE49-F238E27FC236}">
                <a16:creationId xmlns:a16="http://schemas.microsoft.com/office/drawing/2014/main" id="{2B7BF53A-63AB-809B-4596-F10CF5E7F4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14454"/>
            <a:ext cx="8160000" cy="6120000"/>
          </a:xfrm>
          <a:prstGeom prst="rect">
            <a:avLst/>
          </a:prstGeom>
          <a:ln w="825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A2A326-AA78-89FE-EA24-9BCE8D65CB1E}"/>
              </a:ext>
            </a:extLst>
          </p:cNvPr>
          <p:cNvSpPr txBox="1"/>
          <p:nvPr/>
        </p:nvSpPr>
        <p:spPr>
          <a:xfrm>
            <a:off x="4250028" y="6088559"/>
            <a:ext cx="88349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dirty="0"/>
          </a:p>
          <a:p>
            <a:r>
              <a:rPr lang="fr-FR" sz="2400" b="1" dirty="0">
                <a:solidFill>
                  <a:schemeClr val="bg1"/>
                </a:solidFill>
              </a:rPr>
              <a:t>Port de Cannes et la Croisette</a:t>
            </a:r>
          </a:p>
        </p:txBody>
      </p:sp>
    </p:spTree>
    <p:extLst>
      <p:ext uri="{BB962C8B-B14F-4D97-AF65-F5344CB8AC3E}">
        <p14:creationId xmlns:p14="http://schemas.microsoft.com/office/powerpoint/2010/main" val="36331772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uage, ciel&#10;&#10;Description générée automatiquement">
            <a:extLst>
              <a:ext uri="{FF2B5EF4-FFF2-40B4-BE49-F238E27FC236}">
                <a16:creationId xmlns:a16="http://schemas.microsoft.com/office/drawing/2014/main" id="{40902B4E-0783-A3AA-D3A3-3FE8509EA4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8000" y="332848"/>
            <a:ext cx="8016000" cy="6012000"/>
          </a:xfrm>
          <a:prstGeom prst="rect">
            <a:avLst/>
          </a:prstGeom>
          <a:ln w="60325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081B4D-0B1B-B495-5465-0E4E47333871}"/>
              </a:ext>
            </a:extLst>
          </p:cNvPr>
          <p:cNvSpPr txBox="1"/>
          <p:nvPr/>
        </p:nvSpPr>
        <p:spPr>
          <a:xfrm>
            <a:off x="1635617" y="6496749"/>
            <a:ext cx="93886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>
              <a:solidFill>
                <a:schemeClr val="bg1"/>
              </a:solidFill>
            </a:endParaRPr>
          </a:p>
          <a:p>
            <a:r>
              <a:rPr lang="fr-FR">
                <a:solidFill>
                  <a:schemeClr val="bg1"/>
                </a:solidFill>
              </a:rPr>
              <a:t>Vue depuis Grasse</a:t>
            </a:r>
            <a:endParaRPr 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36208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aison, bâtiment&#10;&#10;Description générée automatiquement">
            <a:extLst>
              <a:ext uri="{FF2B5EF4-FFF2-40B4-BE49-F238E27FC236}">
                <a16:creationId xmlns:a16="http://schemas.microsoft.com/office/drawing/2014/main" id="{8FDDD9CC-BFE3-8EAE-70DC-73C4EC87B0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1300480"/>
            <a:ext cx="9753600" cy="4257040"/>
          </a:xfrm>
          <a:prstGeom prst="rect">
            <a:avLst/>
          </a:prstGeom>
          <a:ln w="825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035AF1-66E8-C13B-5BEF-50DD370F6393}"/>
              </a:ext>
            </a:extLst>
          </p:cNvPr>
          <p:cNvSpPr txBox="1"/>
          <p:nvPr/>
        </p:nvSpPr>
        <p:spPr>
          <a:xfrm>
            <a:off x="2356833" y="5406050"/>
            <a:ext cx="944021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Centre-ville d'Aix-en-Provence et vue sur la Sainte-Victoire</a:t>
            </a:r>
          </a:p>
        </p:txBody>
      </p:sp>
    </p:spTree>
    <p:extLst>
      <p:ext uri="{BB962C8B-B14F-4D97-AF65-F5344CB8AC3E}">
        <p14:creationId xmlns:p14="http://schemas.microsoft.com/office/powerpoint/2010/main" val="10043621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truffe, nourriture, complet&#10;&#10;Description générée automatiquement">
            <a:extLst>
              <a:ext uri="{FF2B5EF4-FFF2-40B4-BE49-F238E27FC236}">
                <a16:creationId xmlns:a16="http://schemas.microsoft.com/office/drawing/2014/main" id="{EAAB444E-E1EC-226A-89AE-4851B50155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43625"/>
            <a:ext cx="8160000" cy="6120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5F7EA7-24F5-48D1-6552-4D22659B7E39}"/>
              </a:ext>
            </a:extLst>
          </p:cNvPr>
          <p:cNvSpPr txBox="1"/>
          <p:nvPr/>
        </p:nvSpPr>
        <p:spPr>
          <a:xfrm>
            <a:off x="4159875" y="6119336"/>
            <a:ext cx="891218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Panier de truffes du Ventoux.</a:t>
            </a:r>
          </a:p>
        </p:txBody>
      </p:sp>
    </p:spTree>
    <p:extLst>
      <p:ext uri="{BB962C8B-B14F-4D97-AF65-F5344CB8AC3E}">
        <p14:creationId xmlns:p14="http://schemas.microsoft.com/office/powerpoint/2010/main" val="19905380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t, nourriture, intérieur, ingrédient&#10;&#10;Description générée automatiquement">
            <a:extLst>
              <a:ext uri="{FF2B5EF4-FFF2-40B4-BE49-F238E27FC236}">
                <a16:creationId xmlns:a16="http://schemas.microsoft.com/office/drawing/2014/main" id="{43FE763F-95BE-E906-AEF2-3EA70029A7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2905" y="189000"/>
            <a:ext cx="4567406" cy="6480000"/>
          </a:xfrm>
          <a:prstGeom prst="rect">
            <a:avLst/>
          </a:prstGeom>
          <a:ln w="79375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D81294-0111-253D-A3F6-AE80D7EB02DB}"/>
              </a:ext>
            </a:extLst>
          </p:cNvPr>
          <p:cNvSpPr txBox="1"/>
          <p:nvPr/>
        </p:nvSpPr>
        <p:spPr>
          <a:xfrm>
            <a:off x="2283702" y="2743199"/>
            <a:ext cx="4172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Anchoïade.</a:t>
            </a:r>
          </a:p>
        </p:txBody>
      </p:sp>
    </p:spTree>
    <p:extLst>
      <p:ext uri="{BB962C8B-B14F-4D97-AF65-F5344CB8AC3E}">
        <p14:creationId xmlns:p14="http://schemas.microsoft.com/office/powerpoint/2010/main" val="2428145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herbe, intérieur, en bois&#10;&#10;Description générée automatiquement">
            <a:extLst>
              <a:ext uri="{FF2B5EF4-FFF2-40B4-BE49-F238E27FC236}">
                <a16:creationId xmlns:a16="http://schemas.microsoft.com/office/drawing/2014/main" id="{ED84B7D5-1BAB-19B6-9230-212B2CEC79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507" y="657000"/>
            <a:ext cx="7392000" cy="5544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5E6E1F-F182-A61A-C97A-8EA7EA91BE51}"/>
              </a:ext>
            </a:extLst>
          </p:cNvPr>
          <p:cNvSpPr txBox="1"/>
          <p:nvPr/>
        </p:nvSpPr>
        <p:spPr>
          <a:xfrm>
            <a:off x="2251656" y="6201000"/>
            <a:ext cx="7688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Herbes de Provence.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46B6C66-BE9C-D401-BF55-F1C504B8135A}"/>
              </a:ext>
            </a:extLst>
          </p:cNvPr>
          <p:cNvSpPr txBox="1"/>
          <p:nvPr/>
        </p:nvSpPr>
        <p:spPr>
          <a:xfrm>
            <a:off x="1265587" y="191031"/>
            <a:ext cx="86546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A Présenté La Provence N°2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B068C41-651A-7071-0531-7839655BEEA9}"/>
              </a:ext>
            </a:extLst>
          </p:cNvPr>
          <p:cNvSpPr txBox="1"/>
          <p:nvPr/>
        </p:nvSpPr>
        <p:spPr>
          <a:xfrm>
            <a:off x="7959143" y="2614412"/>
            <a:ext cx="44002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Images  Et Le Son Du Net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2D286E09-1ACF-65E1-BBD1-5E5BF118532B}"/>
              </a:ext>
            </a:extLst>
          </p:cNvPr>
          <p:cNvSpPr txBox="1"/>
          <p:nvPr/>
        </p:nvSpPr>
        <p:spPr>
          <a:xfrm>
            <a:off x="9281375" y="3198167"/>
            <a:ext cx="29106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785231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248</Words>
  <Application>Microsoft Office PowerPoint</Application>
  <PresentationFormat>Grand écran</PresentationFormat>
  <Paragraphs>55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6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5</cp:revision>
  <dcterms:created xsi:type="dcterms:W3CDTF">2023-09-28T04:55:06Z</dcterms:created>
  <dcterms:modified xsi:type="dcterms:W3CDTF">2023-09-28T08:51:17Z</dcterms:modified>
</cp:coreProperties>
</file>