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85" r:id="rId7"/>
    <p:sldId id="309" r:id="rId8"/>
    <p:sldId id="288" r:id="rId9"/>
    <p:sldId id="287" r:id="rId10"/>
    <p:sldId id="278" r:id="rId11"/>
    <p:sldId id="289" r:id="rId12"/>
    <p:sldId id="310" r:id="rId13"/>
    <p:sldId id="312" r:id="rId14"/>
    <p:sldId id="302" r:id="rId15"/>
    <p:sldId id="301" r:id="rId16"/>
    <p:sldId id="300" r:id="rId17"/>
    <p:sldId id="299" r:id="rId18"/>
    <p:sldId id="298" r:id="rId19"/>
    <p:sldId id="296" r:id="rId20"/>
    <p:sldId id="297" r:id="rId21"/>
    <p:sldId id="295" r:id="rId22"/>
    <p:sldId id="294" r:id="rId23"/>
    <p:sldId id="307" r:id="rId24"/>
    <p:sldId id="306" r:id="rId25"/>
    <p:sldId id="305" r:id="rId26"/>
    <p:sldId id="304" r:id="rId27"/>
    <p:sldId id="308" r:id="rId28"/>
    <p:sldId id="311" r:id="rId29"/>
    <p:sldId id="313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240704" y="1916831"/>
            <a:ext cx="12432704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Toulky přírodou</a:t>
            </a:r>
          </a:p>
          <a:p>
            <a:pPr algn="ctr"/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50</a:t>
            </a:r>
          </a:p>
          <a:p>
            <a:pPr algn="ctr"/>
            <a:r>
              <a:rPr lang="fr-FR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Une promenade dans la nature</a:t>
            </a:r>
            <a:endParaRPr lang="cs-CZ" sz="6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Autumn separation.wav"/>
            </a:hlinkClick>
            <a:extLst>
              <a:ext uri="{FF2B5EF4-FFF2-40B4-BE49-F238E27FC236}">
                <a16:creationId xmlns:a16="http://schemas.microsoft.com/office/drawing/2014/main" id="{52FB8290-183A-F702-C0E7-BD3973995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1" y="1268760"/>
            <a:ext cx="576064" cy="508292"/>
          </a:xfrm>
          <a:prstGeom prst="rect">
            <a:avLst/>
          </a:prstGeom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B92247F3-B688-A135-9870-5BB57DF72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D79D9E0-0809-6D5F-9339-71D952CECE3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27648" y="89889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0C411351-E138-16B1-BAB9-8523A8FD29E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68284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utumn separation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utumn separ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90F8E4B8-CF96-4C6D-D996-7311EB9C80C6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A05B9570-41BF-4369-9BF2-7ED239DEE3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37312"/>
            <a:ext cx="1219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 err="1">
                <a:solidFill>
                  <a:srgbClr val="FF0000"/>
                </a:solidFill>
              </a:rPr>
              <a:t>Rambling</a:t>
            </a:r>
            <a:r>
              <a:rPr lang="cs-CZ" altLang="cs-CZ" sz="1400" b="1" dirty="0">
                <a:solidFill>
                  <a:srgbClr val="FF0000"/>
                </a:solidFill>
              </a:rPr>
              <a:t> in </a:t>
            </a:r>
            <a:r>
              <a:rPr lang="cs-CZ" altLang="cs-CZ" sz="1400" b="1" dirty="0" err="1">
                <a:solidFill>
                  <a:srgbClr val="FF0000"/>
                </a:solidFill>
              </a:rPr>
              <a:t>the</a:t>
            </a:r>
            <a:r>
              <a:rPr lang="cs-CZ" altLang="cs-CZ" sz="1400" b="1" dirty="0">
                <a:solidFill>
                  <a:srgbClr val="FF0000"/>
                </a:solidFill>
              </a:rPr>
              <a:t> country šidě  </a:t>
            </a:r>
            <a:r>
              <a:rPr lang="fr-FR" altLang="cs-CZ" sz="1400" b="1" dirty="0">
                <a:solidFill>
                  <a:srgbClr val="FF0000"/>
                </a:solidFill>
              </a:rPr>
              <a:t>Une promenade dans la nature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Wandelen</a:t>
            </a:r>
            <a:r>
              <a:rPr lang="cs-CZ" altLang="cs-CZ" sz="1400" b="1" dirty="0">
                <a:solidFill>
                  <a:srgbClr val="FF0000"/>
                </a:solidFill>
              </a:rPr>
              <a:t> in </a:t>
            </a:r>
            <a:r>
              <a:rPr lang="cs-CZ" altLang="cs-CZ" sz="1400" b="1" dirty="0" err="1">
                <a:solidFill>
                  <a:srgbClr val="FF0000"/>
                </a:solidFill>
              </a:rPr>
              <a:t>het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platteland</a:t>
            </a:r>
            <a:r>
              <a:rPr lang="cs-CZ" altLang="cs-CZ" sz="1400" b="1" dirty="0">
                <a:solidFill>
                  <a:srgbClr val="FF0000"/>
                </a:solidFill>
              </a:rPr>
              <a:t>     </a:t>
            </a:r>
            <a:r>
              <a:rPr lang="cs-CZ" altLang="cs-CZ" sz="1400" b="1" dirty="0" err="1">
                <a:solidFill>
                  <a:srgbClr val="FF0000"/>
                </a:solidFill>
              </a:rPr>
              <a:t>Wandern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auf</a:t>
            </a:r>
            <a:r>
              <a:rPr lang="cs-CZ" altLang="cs-CZ" sz="1400" b="1" dirty="0">
                <a:solidFill>
                  <a:srgbClr val="FF0000"/>
                </a:solidFill>
              </a:rPr>
              <a:t> dem </a:t>
            </a:r>
            <a:r>
              <a:rPr lang="cs-CZ" altLang="cs-CZ" sz="1400" b="1" dirty="0" err="1">
                <a:solidFill>
                  <a:srgbClr val="FF0000"/>
                </a:solidFill>
              </a:rPr>
              <a:t>Lande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Senderismo</a:t>
            </a:r>
            <a:r>
              <a:rPr lang="cs-CZ" altLang="cs-CZ" sz="1400" b="1" dirty="0">
                <a:solidFill>
                  <a:srgbClr val="FF0000"/>
                </a:solidFill>
              </a:rPr>
              <a:t> en el </a:t>
            </a:r>
            <a:r>
              <a:rPr lang="cs-CZ" altLang="cs-CZ" sz="1400" b="1" dirty="0" err="1">
                <a:solidFill>
                  <a:srgbClr val="FF0000"/>
                </a:solidFill>
              </a:rPr>
              <a:t>campo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Divagar</a:t>
            </a:r>
            <a:r>
              <a:rPr lang="cs-CZ" altLang="cs-CZ" sz="1400" b="1" dirty="0">
                <a:solidFill>
                  <a:srgbClr val="FF0000"/>
                </a:solidFill>
              </a:rPr>
              <a:t> na </a:t>
            </a:r>
            <a:r>
              <a:rPr lang="cs-CZ" altLang="cs-CZ" sz="1400" b="1" dirty="0" err="1">
                <a:solidFill>
                  <a:srgbClr val="FF0000"/>
                </a:solidFill>
              </a:rPr>
              <a:t>zona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rural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Wędrówek</a:t>
            </a:r>
            <a:r>
              <a:rPr lang="cs-CZ" altLang="cs-CZ" sz="1400" b="1" dirty="0">
                <a:solidFill>
                  <a:srgbClr val="FF0000"/>
                </a:solidFill>
              </a:rPr>
              <a:t> w </a:t>
            </a:r>
            <a:r>
              <a:rPr lang="cs-CZ" altLang="cs-CZ" sz="1400" b="1" dirty="0" err="1">
                <a:solidFill>
                  <a:srgbClr val="FF0000"/>
                </a:solidFill>
              </a:rPr>
              <a:t>okolicach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Căţărător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în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mediul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rural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Zavaros</a:t>
            </a:r>
            <a:r>
              <a:rPr lang="cs-CZ" altLang="cs-CZ" sz="1400" b="1" dirty="0">
                <a:solidFill>
                  <a:srgbClr val="FF0000"/>
                </a:solidFill>
              </a:rPr>
              <a:t> a </a:t>
            </a:r>
            <a:r>
              <a:rPr lang="cs-CZ" altLang="cs-CZ" sz="1400" b="1" dirty="0" err="1">
                <a:solidFill>
                  <a:srgbClr val="FF0000"/>
                </a:solidFill>
              </a:rPr>
              <a:t>vidéken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Başıboş</a:t>
            </a: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1400" b="1" dirty="0" err="1">
                <a:solidFill>
                  <a:srgbClr val="FF0000"/>
                </a:solidFill>
              </a:rPr>
              <a:t>kırsal</a:t>
            </a: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1400" b="1" dirty="0" err="1">
                <a:solidFill>
                  <a:srgbClr val="FF0000"/>
                </a:solidFill>
              </a:rPr>
              <a:t>Πεζο</a:t>
            </a:r>
            <a:r>
              <a:rPr lang="cs-CZ" altLang="cs-CZ" sz="1400" b="1" dirty="0">
                <a:solidFill>
                  <a:srgbClr val="FF0000"/>
                </a:solidFill>
              </a:rPr>
              <a:t>πορία στην εξοχή  Senderisme al camp   Bujno na podeželju </a:t>
            </a:r>
          </a:p>
        </p:txBody>
      </p:sp>
      <p:pic>
        <p:nvPicPr>
          <p:cNvPr id="6" name="Picture 9">
            <a:extLst>
              <a:ext uri="{FF2B5EF4-FFF2-40B4-BE49-F238E27FC236}">
                <a16:creationId xmlns:a16="http://schemas.microsoft.com/office/drawing/2014/main" id="{A093D582-4B8E-F85F-9A4B-B3388F401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47260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2AC47397-4B4E-6CA9-644F-9B7B0E73A663}"/>
              </a:ext>
            </a:extLst>
          </p:cNvPr>
          <p:cNvSpPr/>
          <p:nvPr/>
        </p:nvSpPr>
        <p:spPr>
          <a:xfrm>
            <a:off x="551384" y="5185007"/>
            <a:ext cx="576064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Toulky přírodou 50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175B182-F1DD-6FB6-4002-913277CC8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B0C3087-4326-901A-2171-29CDA821B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356D46-084C-6157-F096-11963B6BF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34A031-5CF3-688D-EBBD-F71463CD6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697EF71-AD6D-5C08-CE68-10A79D7F8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D6C81D-8D06-F960-9F64-683BF26FE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7A0B83A-8552-2CB4-7CF8-7986206A4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6CC589-868B-4D34-0F82-59EEA2E61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67856D-F951-2A11-AB5D-C8830AFCCB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9B2470-F23D-CC11-68C7-64E651B56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23875"/>
            <a:ext cx="10801200" cy="58574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3F327E-ED8F-A70D-7FD1-09729828B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786736E-06F9-D844-36F9-C3DBC60BD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FA33D5-D252-EE35-01BE-27948AFBC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4FCCDBA-8F35-3260-707A-3FB321BEA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3AA3DC-2743-E1BD-6C73-ED77405F0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CA5540-8C2B-3EDB-C74C-96646F77F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71CAC7-2E1D-162C-13DA-C57F8A145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667BA66-8807-D693-518A-7B8914DF8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E4127D-D544-2760-4E25-E5052FEF9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83AA2A-7957-4A1C-02F2-8C8CA9229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E7E9EBC-8133-17C6-6A4C-6C46C1A80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59BE00-ECD4-317D-F7FD-3053010A4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F7602C-AAA7-1B42-AA66-08552C911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B67C14-8040-A29A-0E4C-89C85BDCC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3D8EF0-CF8D-8F19-35C3-D8CE4F43E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A5F9DCCF-B329-4371-4FF8-08AF9325C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5A53C5-7DF0-2972-85AC-2058DBDD1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BBB5B484-CF4B-1F5A-F14E-7954C4829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3262"/>
            <a:ext cx="10801200" cy="568770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AF468E53-3881-6A7B-0D1D-254E6A521336}"/>
              </a:ext>
            </a:extLst>
          </p:cNvPr>
          <p:cNvSpPr/>
          <p:nvPr/>
        </p:nvSpPr>
        <p:spPr>
          <a:xfrm>
            <a:off x="8488052" y="98072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320</TotalTime>
  <Words>85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2023-09-29T12:10:23Z</dcterms:modified>
</cp:coreProperties>
</file>