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306" r:id="rId18"/>
    <p:sldId id="296" r:id="rId19"/>
    <p:sldId id="295" r:id="rId20"/>
    <p:sldId id="294" r:id="rId21"/>
    <p:sldId id="307" r:id="rId22"/>
    <p:sldId id="305" r:id="rId23"/>
    <p:sldId id="309" r:id="rId24"/>
    <p:sldId id="304" r:id="rId25"/>
    <p:sldId id="310" r:id="rId26"/>
    <p:sldId id="312" r:id="rId27"/>
    <p:sldId id="311" r:id="rId28"/>
    <p:sldId id="313" r:id="rId29"/>
    <p:sldId id="308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35" autoAdjust="0"/>
    <p:restoredTop sz="94660"/>
  </p:normalViewPr>
  <p:slideViewPr>
    <p:cSldViewPr>
      <p:cViewPr varScale="1">
        <p:scale>
          <a:sx n="63" d="100"/>
          <a:sy n="63" d="100"/>
        </p:scale>
        <p:origin x="505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B3FE318D-7BCE-DD5F-EE71-A48129AC15CF}"/>
              </a:ext>
            </a:extLst>
          </p:cNvPr>
          <p:cNvSpPr/>
          <p:nvPr/>
        </p:nvSpPr>
        <p:spPr>
          <a:xfrm>
            <a:off x="0" y="1715613"/>
            <a:ext cx="12192000" cy="33547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zvířat</a:t>
            </a:r>
          </a:p>
          <a:p>
            <a:pPr algn="ctr"/>
            <a:r>
              <a:rPr lang="cs-CZ" sz="6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113</a:t>
            </a:r>
          </a:p>
          <a:p>
            <a:pPr algn="ctr"/>
            <a:r>
              <a:rPr lang="fr-FR" sz="6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Les monde des animaux</a:t>
            </a:r>
            <a:r>
              <a:rPr lang="fr-FR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2C7E2E9B-97FD-3B42-206D-2C1F5AD777F5}"/>
              </a:ext>
            </a:extLst>
          </p:cNvPr>
          <p:cNvSpPr/>
          <p:nvPr/>
        </p:nvSpPr>
        <p:spPr>
          <a:xfrm>
            <a:off x="695400" y="548680"/>
            <a:ext cx="5400600" cy="5760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6E51C78E-4918-3D0D-C487-DD29D6FF94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2074" y="548680"/>
            <a:ext cx="8126458" cy="5760640"/>
          </a:xfrm>
          <a:prstGeom prst="rect">
            <a:avLst/>
          </a:prstGeom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81696F10-E4C1-80AF-F8F3-181E979108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8" name="WordArt 13">
            <a:extLst>
              <a:ext uri="{FF2B5EF4-FFF2-40B4-BE49-F238E27FC236}">
                <a16:creationId xmlns:a16="http://schemas.microsoft.com/office/drawing/2014/main" id="{5B125B84-2EAA-8679-CADE-407AF38CD4A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703512" y="1988840"/>
            <a:ext cx="2708972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WordArt 14">
            <a:extLst>
              <a:ext uri="{FF2B5EF4-FFF2-40B4-BE49-F238E27FC236}">
                <a16:creationId xmlns:a16="http://schemas.microsoft.com/office/drawing/2014/main" id="{6BD040F8-248B-671B-FFA3-47D8D2E7A0A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094017" y="3454574"/>
            <a:ext cx="1927961" cy="75572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79524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African - Kaysha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African - Kaysh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94DE8436-5568-CB8E-FD22-ABA72947D6F4}"/>
              </a:ext>
            </a:extLst>
          </p:cNvPr>
          <p:cNvSpPr/>
          <p:nvPr/>
        </p:nvSpPr>
        <p:spPr>
          <a:xfrm>
            <a:off x="16526" y="5933047"/>
            <a:ext cx="12175473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135A9CE9-CDB5-4974-E9B1-C07ED4F047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938" y="6025032"/>
            <a:ext cx="1174106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of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animals</a:t>
            </a:r>
            <a:r>
              <a:rPr lang="cs-CZ" altLang="cs-CZ" sz="2000" b="1" dirty="0">
                <a:solidFill>
                  <a:srgbClr val="FF0000"/>
                </a:solidFill>
              </a:rPr>
              <a:t>  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</a:t>
            </a:r>
            <a:r>
              <a:rPr lang="cs-CZ" altLang="cs-CZ" sz="2000" b="1" dirty="0">
                <a:solidFill>
                  <a:srgbClr val="FF0000"/>
                </a:solidFill>
              </a:rPr>
              <a:t> van </a:t>
            </a:r>
            <a:r>
              <a:rPr lang="cs-CZ" altLang="cs-CZ" sz="2000" b="1" dirty="0" err="1">
                <a:solidFill>
                  <a:srgbClr val="FF0000"/>
                </a:solidFill>
              </a:rPr>
              <a:t>dieren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Le</a:t>
            </a:r>
            <a:r>
              <a:rPr lang="cs-CZ" altLang="cs-CZ" sz="2000" b="1" dirty="0">
                <a:solidFill>
                  <a:srgbClr val="FF0000"/>
                </a:solidFill>
              </a:rPr>
              <a:t> monde des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animaux</a:t>
            </a:r>
            <a:r>
              <a:rPr lang="cs-CZ" altLang="cs-CZ" sz="2000" b="1" dirty="0">
                <a:solidFill>
                  <a:srgbClr val="FF0000"/>
                </a:solidFill>
              </a:rPr>
              <a:t>     Die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Welt</a:t>
            </a:r>
            <a:r>
              <a:rPr lang="cs-CZ" altLang="cs-CZ" sz="2000" b="1" dirty="0">
                <a:solidFill>
                  <a:srgbClr val="FF0000"/>
                </a:solidFill>
              </a:rPr>
              <a:t> der </a:t>
            </a:r>
            <a:r>
              <a:rPr lang="cs-CZ" altLang="cs-CZ" sz="2000" b="1" dirty="0" err="1">
                <a:solidFill>
                  <a:srgbClr val="FF0000"/>
                </a:solidFill>
              </a:rPr>
              <a:t>Tiere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                           El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de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animales</a:t>
            </a:r>
            <a:r>
              <a:rPr lang="cs-CZ" altLang="cs-CZ" sz="2000" b="1" dirty="0">
                <a:solidFill>
                  <a:srgbClr val="FF0000"/>
                </a:solidFill>
              </a:rPr>
              <a:t>     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dos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animais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animalelor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Az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állatok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עולם החיות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4" name="Picture 9">
            <a:extLst>
              <a:ext uri="{FF2B5EF4-FFF2-40B4-BE49-F238E27FC236}">
                <a16:creationId xmlns:a16="http://schemas.microsoft.com/office/drawing/2014/main" id="{A1D7E50A-9522-7F9E-C0CA-6592722A6C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476352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A174EF05-D250-68AF-1336-680B8F1DFF4F}"/>
              </a:ext>
            </a:extLst>
          </p:cNvPr>
          <p:cNvSpPr/>
          <p:nvPr/>
        </p:nvSpPr>
        <p:spPr>
          <a:xfrm>
            <a:off x="6672064" y="980728"/>
            <a:ext cx="4516424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Svět zvířat 113</a:t>
            </a:r>
            <a:endParaRPr lang="es-ES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6814F8D-3D75-1224-5D57-DAA81544B2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68FC8A0-7BE5-3E25-FF81-7AC5E8726F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3E793EA3-B5DB-52F9-9D2C-900C671FA4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2517DE36-3A9C-8653-2E42-F47F735A77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1422873-D6E3-A540-A16D-1F30C2DF5C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7666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7E91B88-A60F-984B-1EE5-6E2477E781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1D011EC-C500-0C8C-9608-0F9ED3B814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A1AD006-0A8E-5174-4804-74ECC47EC0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C172E74-7280-304D-0623-5FB5DC1219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EB6A4E1-78CD-7942-20EE-D2F071C2CE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EB796BB-FE67-7653-8CE7-0802FC3031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7666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26DED2AC-704E-A25A-D689-F7804B6FDE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FC7F915-CCBE-FDA6-A9A4-9C4AFFD0BD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E5E4F52-F609-7B17-8FD2-4F8AC88C22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9A84E8E-682D-3B2D-96A5-97B20BBB4A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E61E34F-959E-BA56-A43A-317B3BA0E9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1096DD0-56A0-821D-B84E-5F3D1CBBCF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10D213F-20DF-B5FA-AE4B-CC4A4D76CD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17764FE-D81D-8D3C-6767-579C628CA2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FAC40C9-278A-01C5-79C6-5F8825EA69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FE99F46-B0BD-9958-E36F-C6E1F01EDD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60FEDA0-79DE-2535-90ED-506D1ABD51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E075B52-798E-3521-E7F8-F05C1E2416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34EE621-03CF-F467-BB0E-1FB8801574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5933AC2-C367-4E0A-4FE2-34138CFD4C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81A8257-71C1-C981-E5AD-F12EDAB0D9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8E3D1418-AE8E-A1B5-BB46-5771ABA30F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FA80A884-571E-88EB-8293-D517BE9F2D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476672"/>
            <a:ext cx="10801200" cy="571552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45462ED5-CDEE-4641-1138-008FAA7D0B82}"/>
              </a:ext>
            </a:extLst>
          </p:cNvPr>
          <p:cNvSpPr/>
          <p:nvPr/>
        </p:nvSpPr>
        <p:spPr>
          <a:xfrm>
            <a:off x="9096341" y="700137"/>
            <a:ext cx="182041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360</TotalTime>
  <Words>69</Words>
  <Application>Microsoft Office PowerPoint</Application>
  <PresentationFormat>Širokoúhlá obrazovka</PresentationFormat>
  <Paragraphs>12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111</cp:revision>
  <dcterms:created xsi:type="dcterms:W3CDTF">2020-02-21T13:54:42Z</dcterms:created>
  <dcterms:modified xsi:type="dcterms:W3CDTF">2023-09-27T16:36:03Z</dcterms:modified>
</cp:coreProperties>
</file>