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3" r:id="rId6"/>
    <p:sldId id="278" r:id="rId7"/>
    <p:sldId id="285" r:id="rId8"/>
    <p:sldId id="288" r:id="rId9"/>
    <p:sldId id="287" r:id="rId10"/>
    <p:sldId id="289" r:id="rId11"/>
    <p:sldId id="281" r:id="rId12"/>
    <p:sldId id="302" r:id="rId13"/>
    <p:sldId id="301" r:id="rId14"/>
    <p:sldId id="300" r:id="rId15"/>
    <p:sldId id="299" r:id="rId16"/>
    <p:sldId id="298" r:id="rId17"/>
    <p:sldId id="296" r:id="rId18"/>
    <p:sldId id="294" r:id="rId19"/>
    <p:sldId id="295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622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CF6CE0F-C3C9-360D-4A7B-1EE24C1E899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38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724FE0-E47D-7E44-B7BB-7631CB248E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2EB95050-D1AB-C640-D0E7-172568115B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191683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31C0DC96-E7D9-8974-815F-5216585805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56916" y="340256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Bella romantica.mp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Bella romantica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082CE136-4044-0F65-4B09-5C1E1A1ED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DFB26BF-641D-6D0B-EB82-191A0B8C6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0715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F0482D4-09B4-B502-9CDA-2370158387C1}"/>
              </a:ext>
            </a:extLst>
          </p:cNvPr>
          <p:cNvSpPr/>
          <p:nvPr/>
        </p:nvSpPr>
        <p:spPr>
          <a:xfrm>
            <a:off x="8112224" y="764704"/>
            <a:ext cx="29523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38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752410-FD49-BE8B-0234-6D0415903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C394579-FF1C-4B61-8EDC-1E6E9AB85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9C776229-8F06-4936-A27B-4C5D2500A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4B902BD-C38F-41DB-A17F-62CAE2C40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509" y="5244058"/>
            <a:ext cx="3948546" cy="741106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AC77CD15-853E-43D0-8027-6A148D1DBD87}"/>
              </a:ext>
            </a:extLst>
          </p:cNvPr>
          <p:cNvSpPr/>
          <p:nvPr/>
        </p:nvSpPr>
        <p:spPr>
          <a:xfrm>
            <a:off x="2618508" y="5429945"/>
            <a:ext cx="39485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  <a:latin typeface="Copperplate Gothic Bold" panose="020E0705020206020404" pitchFamily="34" charset="0"/>
              </a:rPr>
              <a:t> </a:t>
            </a:r>
            <a:r>
              <a:rPr lang="cs-CZ" altLang="cs-CZ" sz="1600" b="1" dirty="0" err="1">
                <a:latin typeface="Copperplate Gothic Bold" panose="020E0705020206020404" pitchFamily="34" charset="0"/>
              </a:rPr>
              <a:t>Dogs</a:t>
            </a:r>
            <a:r>
              <a:rPr lang="cs-CZ" altLang="cs-CZ" sz="1600" b="1" dirty="0">
                <a:latin typeface="Copperplate Gothic Bold" panose="020E0705020206020404" pitchFamily="34" charset="0"/>
              </a:rPr>
              <a:t>     </a:t>
            </a:r>
            <a:r>
              <a:rPr lang="cs-CZ" altLang="cs-CZ" sz="1600" b="1" dirty="0" err="1">
                <a:latin typeface="Copperplate Gothic Bold" panose="020E0705020206020404" pitchFamily="34" charset="0"/>
              </a:rPr>
              <a:t>Honden</a:t>
            </a:r>
            <a:r>
              <a:rPr lang="cs-CZ" altLang="cs-CZ" sz="1600" b="1" dirty="0">
                <a:latin typeface="Copperplate Gothic Bold" panose="020E0705020206020404" pitchFamily="34" charset="0"/>
              </a:rPr>
              <a:t>    </a:t>
            </a:r>
            <a:r>
              <a:rPr lang="cs-CZ" altLang="cs-CZ" sz="1600" b="1" dirty="0" err="1">
                <a:latin typeface="Copperplate Gothic Bold" panose="020E0705020206020404" pitchFamily="34" charset="0"/>
              </a:rPr>
              <a:t>Chiens</a:t>
            </a:r>
            <a:r>
              <a:rPr lang="cs-CZ" altLang="cs-CZ" sz="1600" b="1" dirty="0">
                <a:latin typeface="Copperplate Gothic Bold" panose="020E0705020206020404" pitchFamily="34" charset="0"/>
              </a:rPr>
              <a:t>    </a:t>
            </a:r>
            <a:r>
              <a:rPr lang="cs-CZ" altLang="cs-CZ" sz="1600" b="1" dirty="0" err="1">
                <a:latin typeface="Copperplate Gothic Bold" panose="020E0705020206020404" pitchFamily="34" charset="0"/>
              </a:rPr>
              <a:t>Hunde</a:t>
            </a:r>
            <a:r>
              <a:rPr lang="cs-CZ" altLang="cs-CZ" sz="1600" b="1" dirty="0">
                <a:latin typeface="Copperplate Gothic Bold" panose="020E0705020206020404" pitchFamily="34" charset="0"/>
              </a:rPr>
              <a:t> </a:t>
            </a:r>
            <a:endParaRPr lang="cs-CZ" sz="1600" dirty="0">
              <a:latin typeface="Copperplate Gothic Bold" panose="020E07050202060204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126561-7D1C-B897-82B1-6F6E21586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7ED5B5-985F-1E15-6A1F-F99E4F171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09EDC6-C65F-4F37-F16A-C848853BA8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EAD0F1-5EA1-A972-76FD-58CAB83E4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BFBE89E-E17D-384B-E54E-B8BFCD7D6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D4C5252-7AE8-B7D4-7241-C47B34271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5B1A75-AD8D-CE6A-2AF1-A95A228FD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7184687-82A4-B169-859A-CD4CD2384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6EC91C-B853-2C45-18D1-B23C721EC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C9A054-9B3B-F4E8-AD6E-A4AAB9C58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8186DF3-E387-6226-10EB-36F61E7BF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3063BA6-344A-4529-88A6-61B8D688AB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9577D6-46F7-2392-52BB-F75ECADCC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9CB490B-006C-3407-3AEB-AD36544BB5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DF0EBE-4B7D-E43B-7969-2C742490D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29ED9F3-4F40-6490-7AC1-A6DE64169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82849D1-498A-246A-33FC-1E599D1E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C9B11A-2392-C74F-A232-7757B20B5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EB5982-3F7D-2B60-A3B0-D050B6A45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C6A414-FE70-A784-F6EB-38D1DAFC5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1BF0AB-0446-6C33-3F7A-0C6510298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A2583CA-1A0D-CCFB-8608-BC7EB644E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14DBDA-AD1A-B89E-C2A8-CD9B55428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C31172-C068-228E-2493-CF3EE7A79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B74ED8-C09A-9BB6-0CE8-A6B67EDCF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8328FE5-1F94-81E0-EC9F-06A8D8F53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36E0BA1-AEE2-AF89-10AA-9DB6C9F316B8}"/>
              </a:ext>
            </a:extLst>
          </p:cNvPr>
          <p:cNvSpPr/>
          <p:nvPr/>
        </p:nvSpPr>
        <p:spPr>
          <a:xfrm>
            <a:off x="983432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50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Copperplate Gothic Bold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2023-09-28T18:14:32Z</dcterms:modified>
</cp:coreProperties>
</file>