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8" r:id="rId5"/>
    <p:sldId id="280" r:id="rId6"/>
    <p:sldId id="281" r:id="rId7"/>
    <p:sldId id="306" r:id="rId8"/>
    <p:sldId id="278" r:id="rId9"/>
    <p:sldId id="285" r:id="rId10"/>
    <p:sldId id="287" r:id="rId11"/>
    <p:sldId id="301" r:id="rId12"/>
    <p:sldId id="300" r:id="rId13"/>
    <p:sldId id="304" r:id="rId14"/>
    <p:sldId id="303" r:id="rId15"/>
    <p:sldId id="305" r:id="rId16"/>
    <p:sldId id="302" r:id="rId17"/>
    <p:sldId id="299" r:id="rId18"/>
    <p:sldId id="298" r:id="rId19"/>
    <p:sldId id="297" r:id="rId20"/>
    <p:sldId id="296" r:id="rId21"/>
    <p:sldId id="295" r:id="rId22"/>
    <p:sldId id="294" r:id="rId23"/>
    <p:sldId id="293" r:id="rId24"/>
    <p:sldId id="292" r:id="rId25"/>
    <p:sldId id="289" r:id="rId26"/>
    <p:sldId id="291" r:id="rId27"/>
    <p:sldId id="31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044B8FE-C34B-DCB0-EFA2-773A7E715258}"/>
              </a:ext>
            </a:extLst>
          </p:cNvPr>
          <p:cNvSpPr/>
          <p:nvPr/>
        </p:nvSpPr>
        <p:spPr>
          <a:xfrm>
            <a:off x="-41564" y="1412776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22228110-34AD-47B0-9CFB-6AB7AE4D3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7B7358E-C1BE-4B30-9A75-C3635DD176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908582E0-568C-45E9-AAE6-564757D617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13380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14E1E11-2F50-452A-8195-CDBA2D30B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05" y="3724255"/>
            <a:ext cx="2693744" cy="2693744"/>
          </a:xfrm>
          <a:prstGeom prst="rect">
            <a:avLst/>
          </a:prstGeom>
        </p:spPr>
      </p:pic>
      <p:pic>
        <p:nvPicPr>
          <p:cNvPr id="7" name="Picture 17">
            <a:extLst>
              <a:ext uri="{FF2B5EF4-FFF2-40B4-BE49-F238E27FC236}">
                <a16:creationId xmlns:a16="http://schemas.microsoft.com/office/drawing/2014/main" id="{E3826654-F7D5-4306-B830-20C8EC0F9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927648" y="172816"/>
            <a:ext cx="2349965" cy="234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E2D1BC6D-353F-4B09-844C-E9F169A1E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41779">
            <a:off x="747971" y="5574853"/>
            <a:ext cx="79057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7">
            <a:extLst>
              <a:ext uri="{FF2B5EF4-FFF2-40B4-BE49-F238E27FC236}">
                <a16:creationId xmlns:a16="http://schemas.microsoft.com/office/drawing/2014/main" id="{1F5335A5-1EEA-45EA-A779-8ACC62662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049000" y="5071127"/>
            <a:ext cx="1383784" cy="138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the last mooradge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6" name="the last moorad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B4960D7-0F98-4E40-BDA8-1887CBEE5449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5DE4A29-87D9-400B-9398-D425A9640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166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9B7C8C56-50C8-489F-BEB1-9A481386CD02}"/>
              </a:ext>
            </a:extLst>
          </p:cNvPr>
          <p:cNvSpPr/>
          <p:nvPr/>
        </p:nvSpPr>
        <p:spPr>
          <a:xfrm>
            <a:off x="164348" y="540262"/>
            <a:ext cx="3749304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anose="03060902040502070203" pitchFamily="66" charset="0"/>
                <a:cs typeface="Calibri" panose="020F0502020204030204" pitchFamily="34" charset="0"/>
              </a:rPr>
              <a:t>Podzim</a:t>
            </a:r>
            <a:endParaRPr lang="es-ES" sz="5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anose="03060902040502070203" pitchFamily="66" charset="0"/>
              <a:cs typeface="Calibri" panose="020F0502020204030204" pitchFamily="34" charset="0"/>
            </a:endParaRP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E55DE64C-540D-F461-D9C2-29EE1C17E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95481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DB5FD1-8528-475A-A157-8B87D942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724D34-3D76-40CB-BA8E-FD0645948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685E924-585E-421A-870C-082472A57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336" y="4209431"/>
            <a:ext cx="1504950" cy="207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148A49F2-65BC-4892-B93F-87C0C9ECE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8522">
            <a:off x="8145289" y="5375838"/>
            <a:ext cx="1085997" cy="108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9A778FAF-3C36-4921-92A9-8900D6EA6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82467">
            <a:off x="10829701" y="4038915"/>
            <a:ext cx="79216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FBB15BE5-4D74-45A5-9B4B-BA5C90C98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82467">
            <a:off x="10829702" y="5178668"/>
            <a:ext cx="79216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55C7EE-D6DD-4A4A-BF6E-95DCA9363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0FEBDD-9E92-4AD0-A2EE-CA2D66623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662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F0ED92-A8D6-42CF-B02B-F1D02FB4F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AB673D-119B-4857-A8A5-79468A584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54228F-5C1E-4125-B032-3B0131657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A31084-0781-4442-AA60-68543343C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089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1EE04EF-A9A5-48A3-A6C2-E3F4D39C8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2748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503743-A8D3-4E6D-A8F9-24EFA3533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682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3B5E10-5E95-4E9F-8FE4-1939B932C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076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BCF4F8-825E-4496-B55A-5E8A6BA1D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956"/>
            <a:ext cx="10801200" cy="57583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131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2191D8-0B1D-43E0-A4C1-73DCB0B4D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771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F1FAA8-F3B4-48FD-AE77-D4F59DD99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793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5BE792-9214-4C9D-BA33-288E675F8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3858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69BA99-8DC2-443F-B735-283DE65C7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364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386C5B-3AEA-4F27-A2FD-6C2D2F26C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18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1C5FDC-AD25-411E-AD1F-7D38752DD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859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08A681-E837-4B50-A087-8D4022516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626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2FDD2B-B4AC-4696-AB8B-9FF2FD68A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298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D199D4-4933-41BF-9A6C-719D30032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725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EB08AB-9254-4CC8-B5A0-4D40F5245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4A7C70-587B-4580-875B-CA577C51C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5A34D513-25BB-25E4-39E0-2F7AA37D4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A08DF2A-DDD8-65AB-AB00-C6D3B5C70629}"/>
              </a:ext>
            </a:extLst>
          </p:cNvPr>
          <p:cNvSpPr/>
          <p:nvPr/>
        </p:nvSpPr>
        <p:spPr>
          <a:xfrm>
            <a:off x="8890279" y="126876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46</Words>
  <Application>Microsoft Office PowerPoint</Application>
  <PresentationFormat>Širokoúhlá obrazovka</PresentationFormat>
  <Paragraphs>13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Forte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2023-09-29T06:47:17Z</dcterms:modified>
</cp:coreProperties>
</file>