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78" y="5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3F2C8B-05DB-AA43-0823-40C5F7A7F56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E94E2F6-28D2-5D4E-5610-A0D9DF1F502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E23123-D5F9-8BD1-E635-7775AC3FFE4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D0BC91E-8C66-4FC7-BC58-C289717D7EE3}" type="datetime1">
              <a:rPr lang="fr-FR"/>
              <a:pPr lvl="0"/>
              <a:t>29/09/2023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741242-265B-9BCA-DDF9-7EC653B1293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CEC23F8-5FB8-0F27-7C6C-C6636CDD142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362296-F163-4555-BFFC-738DD4EFBD9B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3521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0FA1D5-4DEB-B65B-7E05-0DA86FB1380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20CBF77-64F2-01D7-FC90-3C0BDACA7A18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5D55E2-D3CB-B24F-DB72-E9B83BBC4D7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AD4E6B-703D-4A4F-94AE-52DB14563562}" type="datetime1">
              <a:rPr lang="fr-FR"/>
              <a:pPr lvl="0"/>
              <a:t>29/09/2023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00A6A0-AF5E-CD78-4454-58CB37EDC3C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55ADCC-3C42-FDA0-7826-7BC25F10298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D83456E-8C5E-4014-AB62-A8D31EBC7F7C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4313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7AD187-4660-02C9-E353-C877676C7F3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BBF5159-111B-2386-1C6C-44AACBDC13D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2DF94E-C585-8C35-7CF7-56B9F122D21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AB8859B-1E45-446C-88AA-A42847BC2DAE}" type="datetime1">
              <a:rPr lang="fr-FR"/>
              <a:pPr lvl="0"/>
              <a:t>29/09/2023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681C31-0949-00FA-929E-D0559F38170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AABDAC-F66A-AC56-6612-DCC4169DE4D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0E3F4F8-C53F-4495-B35A-15EB3EC3D2C6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0603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A1AB0A-B955-EC27-5973-827BD24B1E2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038428B-7EDE-3D45-CBCF-AF1383A44E7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625E2E0-1E8B-05EB-C94D-7439274397F0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B8B679F-9E26-77A2-3DFB-5AA13244718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31E944-0B16-483F-B008-3C26153EFC5C}" type="datetime1">
              <a:rPr lang="fr-FR"/>
              <a:pPr lvl="0"/>
              <a:t>29/09/2023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2E42C1C-5453-48DD-6D0C-372CF505556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813E530-C77B-75C8-C009-0F561381AEF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FA4D606-E9EC-4CF8-BD9E-DD72BF3A43CC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44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5044C2-6846-8E3A-12F2-C3644A55788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00FA3CD-3F34-68F7-EE48-7422F37D917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8E106C5-97A0-EE19-3805-B19AA5ED1D02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72B0B03-9AEF-BDA8-C9BA-C82CA8A04C6E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EF89918-C6C5-1B55-8D6F-1E88055369C5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F42069F-C429-23F5-4E3E-0E6C3AF5610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8BF0761-F59E-44EA-8862-713C2E08724C}" type="datetime1">
              <a:rPr lang="fr-FR"/>
              <a:pPr lvl="0"/>
              <a:t>29/09/2023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E33843F-2C1B-F50E-8571-85DD78048DC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EB72FED-570E-BAE8-60B3-01B96F62FDB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1CAD7FA-2ADD-434F-B837-CB397F4AC6E0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66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C190B9-860D-18E3-B8B1-DF0642F62C9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6E782B8-7CF2-591A-0ED7-2EECB03694B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EFDC1CB-C3F4-4090-8EA2-1CBF36D3C930}" type="datetime1">
              <a:rPr lang="fr-FR"/>
              <a:pPr lvl="0"/>
              <a:t>29/09/2023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6B23B3C-28A2-44FC-6975-945C13FA8E4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F9E6281-F9BD-78C4-41DA-FB9E8E03398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2C3C9E-E367-476A-BFE0-2147DC1A30E5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395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B157A58-25A2-A954-A1AF-595B17EE4A8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E8DAA13-7092-408A-81F8-87D760B5139F}" type="datetime1">
              <a:rPr lang="fr-FR"/>
              <a:pPr lvl="0"/>
              <a:t>29/09/2023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5900F55-A8FD-EC21-0BAB-8A910941C38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DA74318-A664-542B-E2EF-D8898A8F397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2F4FCFF-E79B-4682-96BA-CFE7BD075869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31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C7006-8FA4-2FED-B8A8-8558A5C61AC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226EE57-A6D3-7E97-198C-BBEEE8F1695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4D79C5D-0688-2EA2-DA27-079FFA5F926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72AC343-AFBE-2723-E85E-56BA9154BF1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7F676A-86F5-428F-A88A-958AF308582A}" type="datetime1">
              <a:rPr lang="fr-FR"/>
              <a:pPr lvl="0"/>
              <a:t>29/09/2023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B5695BB-079A-89FE-500B-9A7770F6B58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9971554-9F9C-B73D-C272-A5D08912E1A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563803B-738C-4073-B4EF-0002FD9B0023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0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CA0237-9C3C-18AE-38F9-4F4C2DE72B2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9D12CAB-90F8-FC96-33D1-E9E08580B920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195A974-AC78-BB38-EFE7-B1AA3C6B76C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E05BB8-4322-8127-3166-9738221959E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3367367-B401-4FE2-89A8-D4431285BBD0}" type="datetime1">
              <a:rPr lang="fr-FR"/>
              <a:pPr lvl="0"/>
              <a:t>29/09/2023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26EF49-EB5C-6D79-A832-41E8ACCCC4E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FDDA625-999B-C914-1E4D-73D8EB87015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DDC58C-5555-49DC-ACC8-57DEF45988ED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695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116A84-C2A9-0C8A-FAB3-6469D12D7F9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214ABFB-27A7-6528-C5CC-4280D98244C3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0E5BEB9-AB20-4C85-AA6C-00ED5C4686D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60EC39A-A13C-4D77-B553-902FDF379346}" type="datetime1">
              <a:rPr lang="fr-FR"/>
              <a:pPr lvl="0"/>
              <a:t>29/09/2023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932C94-110E-DC0A-A9C7-68C2FB458D7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021414-3073-97DA-C0E0-708F9477F52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451F8FB-5C0D-4A26-91BC-DC2339200B94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5647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75A786D-1DB5-C669-EB1F-A71D49EB9644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00570B2-45D2-4784-CA09-3DC6974DBB2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F7DB95-5663-463C-92F0-0AAFF8D8119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364B392-AB6C-4BC3-8215-F4E7D564AE46}" type="datetime1">
              <a:rPr lang="fr-FR"/>
              <a:pPr lvl="0"/>
              <a:t>29/09/2023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9CC2EC-6423-991B-D512-12D26538295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A5E88E8-A92A-9AEF-5032-2E7DF60648D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DD95288-6FC0-46DD-8904-BF8DE5C9298B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447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CE95EB6-4C1B-7406-25E3-6EDD3D73168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3D68EF7-0D84-91E1-56B9-88D24093EFF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05713F-9666-3D5B-D2FE-31A60D22F33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3A9C833B-A17D-4CE5-A0A1-E1DCB9C67C81}" type="datetime1">
              <a:rPr lang="fr-FR"/>
              <a:pPr lvl="0"/>
              <a:t>29/09/2023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C7491E-74EC-0EE4-DCF8-98A99119D844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0D0E03-71D2-93F4-D2AF-CEDE3073C7D6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DC158719-1D6B-4AF2-A284-FB7F3678A20D}" type="slidenum"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fr-FR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fr-FR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8">
            <a:extLst>
              <a:ext uri="{FF2B5EF4-FFF2-40B4-BE49-F238E27FC236}">
                <a16:creationId xmlns:a16="http://schemas.microsoft.com/office/drawing/2014/main" id="{7C30DD1C-3A16-B92D-EC9B-7AA46FD18B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7515" y="-625930"/>
            <a:ext cx="10342339" cy="71535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Image 4" descr="Une image contenant herbe, plein air, ciel, nuage&#10;&#10;Description générée automatiquement">
            <a:extLst>
              <a:ext uri="{FF2B5EF4-FFF2-40B4-BE49-F238E27FC236}">
                <a16:creationId xmlns:a16="http://schemas.microsoft.com/office/drawing/2014/main" id="{EEDF7A3B-DDA1-1C8D-2375-7B5B47A58F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762001"/>
            <a:ext cx="12192000" cy="762000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5" descr="Une image contenant herbe, texte, prairie, paysage&#10;&#10;Description générée automatiquement">
            <a:extLst>
              <a:ext uri="{FF2B5EF4-FFF2-40B4-BE49-F238E27FC236}">
                <a16:creationId xmlns:a16="http://schemas.microsoft.com/office/drawing/2014/main" id="{DF8F7078-1839-3FAE-7700-6E88AC87A4A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91225"/>
          <a:stretch>
            <a:fillRect/>
          </a:stretch>
        </p:blipFill>
        <p:spPr>
          <a:xfrm>
            <a:off x="0" y="6391582"/>
            <a:ext cx="12192000" cy="46641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Image 5">
            <a:extLst>
              <a:ext uri="{FF2B5EF4-FFF2-40B4-BE49-F238E27FC236}">
                <a16:creationId xmlns:a16="http://schemas.microsoft.com/office/drawing/2014/main" id="{FD9BB0C4-EEB0-FAA3-DF7E-4C550CE9D96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29915"/>
          <a:stretch>
            <a:fillRect/>
          </a:stretch>
        </p:blipFill>
        <p:spPr>
          <a:xfrm>
            <a:off x="85974" y="272807"/>
            <a:ext cx="685800" cy="54069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Image 8">
            <a:extLst>
              <a:ext uri="{FF2B5EF4-FFF2-40B4-BE49-F238E27FC236}">
                <a16:creationId xmlns:a16="http://schemas.microsoft.com/office/drawing/2014/main" id="{710688EC-2B16-8259-422F-1B9F0F2263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105" y="-426481"/>
            <a:ext cx="666753" cy="77152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ZoneTexte 9">
            <a:extLst>
              <a:ext uri="{FF2B5EF4-FFF2-40B4-BE49-F238E27FC236}">
                <a16:creationId xmlns:a16="http://schemas.microsoft.com/office/drawing/2014/main" id="{0FE3A3CA-E38F-6A4B-289E-41FF4D3867D6}"/>
              </a:ext>
            </a:extLst>
          </p:cNvPr>
          <p:cNvSpPr txBox="1"/>
          <p:nvPr/>
        </p:nvSpPr>
        <p:spPr>
          <a:xfrm>
            <a:off x="222429" y="41976"/>
            <a:ext cx="489231" cy="230831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900" b="0" i="0" u="none" strike="noStrike" kern="1200" cap="none" spc="0" baseline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le plus</a:t>
            </a:r>
          </a:p>
        </p:txBody>
      </p:sp>
      <p:pic>
        <p:nvPicPr>
          <p:cNvPr id="8" name="Image 11">
            <a:extLst>
              <a:ext uri="{FF2B5EF4-FFF2-40B4-BE49-F238E27FC236}">
                <a16:creationId xmlns:a16="http://schemas.microsoft.com/office/drawing/2014/main" id="{FAA923A1-F512-08A3-487C-0EAD3887D35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29915"/>
          <a:stretch>
            <a:fillRect/>
          </a:stretch>
        </p:blipFill>
        <p:spPr>
          <a:xfrm>
            <a:off x="100586" y="1494875"/>
            <a:ext cx="685800" cy="54069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Image 11">
            <a:extLst>
              <a:ext uri="{FF2B5EF4-FFF2-40B4-BE49-F238E27FC236}">
                <a16:creationId xmlns:a16="http://schemas.microsoft.com/office/drawing/2014/main" id="{30C2CCC5-9D65-1FD3-A348-CC6395F816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9950" y="359483"/>
            <a:ext cx="685800" cy="59095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Image 13">
            <a:extLst>
              <a:ext uri="{FF2B5EF4-FFF2-40B4-BE49-F238E27FC236}">
                <a16:creationId xmlns:a16="http://schemas.microsoft.com/office/drawing/2014/main" id="{F94F1D18-0A3B-CE99-3083-25DE4DC35B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9477" y="2196055"/>
            <a:ext cx="628650" cy="7619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Image 15">
            <a:extLst>
              <a:ext uri="{FF2B5EF4-FFF2-40B4-BE49-F238E27FC236}">
                <a16:creationId xmlns:a16="http://schemas.microsoft.com/office/drawing/2014/main" id="{A1545F88-D359-4E4F-C7A6-77530AFE5A6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6386" y="1523852"/>
            <a:ext cx="609603" cy="56197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Image 17">
            <a:extLst>
              <a:ext uri="{FF2B5EF4-FFF2-40B4-BE49-F238E27FC236}">
                <a16:creationId xmlns:a16="http://schemas.microsoft.com/office/drawing/2014/main" id="{CEBF7C5A-E0CA-E2E8-9DBC-0FCE2DC2809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8760" y="942815"/>
            <a:ext cx="458955" cy="60388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Image 19">
            <a:extLst>
              <a:ext uri="{FF2B5EF4-FFF2-40B4-BE49-F238E27FC236}">
                <a16:creationId xmlns:a16="http://schemas.microsoft.com/office/drawing/2014/main" id="{DFFA9000-D8E0-0122-8B78-28E0846725D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5534" y="-332242"/>
            <a:ext cx="534622" cy="59660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Image 21">
            <a:extLst>
              <a:ext uri="{FF2B5EF4-FFF2-40B4-BE49-F238E27FC236}">
                <a16:creationId xmlns:a16="http://schemas.microsoft.com/office/drawing/2014/main" id="{1928EA03-852D-DAA7-DFC7-64E2D21229E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2772" y="980159"/>
            <a:ext cx="551072" cy="53712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5" name="ZoneTexte 9">
            <a:extLst>
              <a:ext uri="{FF2B5EF4-FFF2-40B4-BE49-F238E27FC236}">
                <a16:creationId xmlns:a16="http://schemas.microsoft.com/office/drawing/2014/main" id="{3FCA4971-E9B6-5360-C42F-DDD2EA3A1487}"/>
              </a:ext>
            </a:extLst>
          </p:cNvPr>
          <p:cNvSpPr txBox="1"/>
          <p:nvPr/>
        </p:nvSpPr>
        <p:spPr>
          <a:xfrm>
            <a:off x="814403" y="56259"/>
            <a:ext cx="659154" cy="230831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900" b="0" i="0" u="none" strike="noStrike" kern="1200" cap="none" spc="0" baseline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important</a:t>
            </a:r>
          </a:p>
        </p:txBody>
      </p:sp>
      <p:sp>
        <p:nvSpPr>
          <p:cNvPr id="16" name="ZoneTexte 9">
            <a:extLst>
              <a:ext uri="{FF2B5EF4-FFF2-40B4-BE49-F238E27FC236}">
                <a16:creationId xmlns:a16="http://schemas.microsoft.com/office/drawing/2014/main" id="{995FA540-91A7-43F9-0E58-8C8E7851A0B6}"/>
              </a:ext>
            </a:extLst>
          </p:cNvPr>
          <p:cNvSpPr txBox="1"/>
          <p:nvPr/>
        </p:nvSpPr>
        <p:spPr>
          <a:xfrm>
            <a:off x="166322" y="753918"/>
            <a:ext cx="601446" cy="230831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900" b="0" i="0" u="none" strike="noStrike" kern="0" cap="none" spc="0" baseline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n</a:t>
            </a:r>
            <a:r>
              <a:rPr lang="fr-FR" sz="900" b="0" i="0" u="none" strike="noStrike" kern="1200" cap="none" spc="0" baseline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’est pas</a:t>
            </a:r>
          </a:p>
        </p:txBody>
      </p:sp>
      <p:sp>
        <p:nvSpPr>
          <p:cNvPr id="17" name="ZoneTexte 9">
            <a:extLst>
              <a:ext uri="{FF2B5EF4-FFF2-40B4-BE49-F238E27FC236}">
                <a16:creationId xmlns:a16="http://schemas.microsoft.com/office/drawing/2014/main" id="{62AD3069-5675-DC55-F36E-FCB2BDB50C0C}"/>
              </a:ext>
            </a:extLst>
          </p:cNvPr>
          <p:cNvSpPr txBox="1"/>
          <p:nvPr/>
        </p:nvSpPr>
        <p:spPr>
          <a:xfrm>
            <a:off x="858541" y="753918"/>
            <a:ext cx="588626" cy="230831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900" b="0" i="0" u="none" strike="noStrike" kern="0" cap="none" spc="0" baseline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ce qu’on</a:t>
            </a:r>
            <a:endParaRPr lang="fr-FR" sz="900" b="0" i="0" u="none" strike="noStrike" kern="1200" cap="none" spc="0" baseline="0">
              <a:solidFill>
                <a:srgbClr val="FFFFFF"/>
              </a:solidFill>
              <a:effectLst>
                <a:outerShdw dist="38096" dir="2700000">
                  <a:srgbClr val="000000"/>
                </a:outerShdw>
              </a:effectLst>
              <a:uFillTx/>
              <a:latin typeface="Calibri"/>
            </a:endParaRPr>
          </a:p>
        </p:txBody>
      </p:sp>
      <p:sp>
        <p:nvSpPr>
          <p:cNvPr id="18" name="ZoneTexte 9">
            <a:extLst>
              <a:ext uri="{FF2B5EF4-FFF2-40B4-BE49-F238E27FC236}">
                <a16:creationId xmlns:a16="http://schemas.microsoft.com/office/drawing/2014/main" id="{98B003A4-8718-9284-E71E-3F2083008757}"/>
              </a:ext>
            </a:extLst>
          </p:cNvPr>
          <p:cNvSpPr txBox="1"/>
          <p:nvPr/>
        </p:nvSpPr>
        <p:spPr>
          <a:xfrm>
            <a:off x="798127" y="1388338"/>
            <a:ext cx="697623" cy="230831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900" b="0" i="0" u="none" strike="noStrike" kern="0" cap="none" spc="0" baseline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te montrer</a:t>
            </a:r>
            <a:endParaRPr lang="fr-FR" sz="900" b="0" i="0" u="none" strike="noStrike" kern="1200" cap="none" spc="0" baseline="0">
              <a:solidFill>
                <a:srgbClr val="FFFFFF"/>
              </a:solidFill>
              <a:effectLst>
                <a:outerShdw dist="38096" dir="2700000">
                  <a:srgbClr val="000000"/>
                </a:outerShdw>
              </a:effectLst>
              <a:uFillTx/>
              <a:latin typeface="Calibri"/>
            </a:endParaRPr>
          </a:p>
        </p:txBody>
      </p:sp>
      <p:sp>
        <p:nvSpPr>
          <p:cNvPr id="19" name="ZoneTexte 9">
            <a:extLst>
              <a:ext uri="{FF2B5EF4-FFF2-40B4-BE49-F238E27FC236}">
                <a16:creationId xmlns:a16="http://schemas.microsoft.com/office/drawing/2014/main" id="{7B12E980-73EC-4465-1DAC-9A68D3C008AC}"/>
              </a:ext>
            </a:extLst>
          </p:cNvPr>
          <p:cNvSpPr txBox="1"/>
          <p:nvPr/>
        </p:nvSpPr>
        <p:spPr>
          <a:xfrm>
            <a:off x="232040" y="1965224"/>
            <a:ext cx="535719" cy="230831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900" b="0" i="0" u="none" strike="noStrike" kern="1200" cap="none" spc="0" baseline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mais ce</a:t>
            </a:r>
          </a:p>
        </p:txBody>
      </p:sp>
      <p:sp>
        <p:nvSpPr>
          <p:cNvPr id="20" name="ZoneTexte 9">
            <a:extLst>
              <a:ext uri="{FF2B5EF4-FFF2-40B4-BE49-F238E27FC236}">
                <a16:creationId xmlns:a16="http://schemas.microsoft.com/office/drawing/2014/main" id="{695F5980-BD4D-CE7A-3A65-B82A51CADAC4}"/>
              </a:ext>
            </a:extLst>
          </p:cNvPr>
          <p:cNvSpPr txBox="1"/>
          <p:nvPr/>
        </p:nvSpPr>
        <p:spPr>
          <a:xfrm>
            <a:off x="173354" y="1388338"/>
            <a:ext cx="638315" cy="230831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900" b="0" i="0" u="none" strike="noStrike" kern="0" cap="none" spc="0" baseline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cherche à</a:t>
            </a:r>
            <a:endParaRPr lang="fr-FR" sz="900" b="0" i="0" u="none" strike="noStrike" kern="1200" cap="none" spc="0" baseline="0">
              <a:solidFill>
                <a:srgbClr val="FFFFFF"/>
              </a:solidFill>
              <a:effectLst>
                <a:outerShdw dist="38096" dir="2700000">
                  <a:srgbClr val="000000"/>
                </a:outerShdw>
              </a:effectLst>
              <a:uFillTx/>
              <a:latin typeface="Calibri"/>
            </a:endParaRPr>
          </a:p>
        </p:txBody>
      </p:sp>
      <p:sp>
        <p:nvSpPr>
          <p:cNvPr id="21" name="ZoneTexte 9">
            <a:extLst>
              <a:ext uri="{FF2B5EF4-FFF2-40B4-BE49-F238E27FC236}">
                <a16:creationId xmlns:a16="http://schemas.microsoft.com/office/drawing/2014/main" id="{4AF10BE6-07DA-259B-04A9-8D69EC0BCC88}"/>
              </a:ext>
            </a:extLst>
          </p:cNvPr>
          <p:cNvSpPr txBox="1"/>
          <p:nvPr/>
        </p:nvSpPr>
        <p:spPr>
          <a:xfrm>
            <a:off x="834044" y="1980449"/>
            <a:ext cx="564577" cy="230831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900" b="0" i="0" u="none" strike="noStrike" kern="0" cap="none" spc="0" baseline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qu’il y a</a:t>
            </a:r>
            <a:endParaRPr lang="fr-FR" sz="900" b="0" i="0" u="none" strike="noStrike" kern="1200" cap="none" spc="0" baseline="0">
              <a:solidFill>
                <a:srgbClr val="FFFFFF"/>
              </a:solidFill>
              <a:effectLst>
                <a:outerShdw dist="38096" dir="2700000">
                  <a:srgbClr val="000000"/>
                </a:outerShdw>
              </a:effectLst>
              <a:uFillTx/>
              <a:latin typeface="Calibri"/>
            </a:endParaRPr>
          </a:p>
        </p:txBody>
      </p:sp>
      <p:sp>
        <p:nvSpPr>
          <p:cNvPr id="22" name="ZoneTexte 9">
            <a:extLst>
              <a:ext uri="{FF2B5EF4-FFF2-40B4-BE49-F238E27FC236}">
                <a16:creationId xmlns:a16="http://schemas.microsoft.com/office/drawing/2014/main" id="{70540441-7371-C7F4-8020-4343FF920051}"/>
              </a:ext>
            </a:extLst>
          </p:cNvPr>
          <p:cNvSpPr txBox="1"/>
          <p:nvPr/>
        </p:nvSpPr>
        <p:spPr>
          <a:xfrm>
            <a:off x="217665" y="2730714"/>
            <a:ext cx="566178" cy="230831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900" b="0" i="0" u="none" strike="noStrike" kern="1200" cap="none" spc="0" baseline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derrière</a:t>
            </a:r>
          </a:p>
        </p:txBody>
      </p:sp>
      <p:pic>
        <p:nvPicPr>
          <p:cNvPr id="24" name="Picture 2" descr="Petite liste de moteurs de recherche de code source">
            <a:extLst>
              <a:ext uri="{FF2B5EF4-FFF2-40B4-BE49-F238E27FC236}">
                <a16:creationId xmlns:a16="http://schemas.microsoft.com/office/drawing/2014/main" id="{7FA9D805-55AB-BD3A-3A7C-D16D17C8F4CB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4361" t="3696" r="5110" b="8251"/>
          <a:stretch>
            <a:fillRect/>
          </a:stretch>
        </p:blipFill>
        <p:spPr>
          <a:xfrm>
            <a:off x="1647174" y="-480273"/>
            <a:ext cx="9657343" cy="6871854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427010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08333E-7 2.96296E-6 L -0.00039 1.0960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5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17</Words>
  <Application>Microsoft Office PowerPoint</Application>
  <PresentationFormat>Grand écran</PresentationFormat>
  <Paragraphs>9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Joseph BOUR</dc:creator>
  <cp:lastModifiedBy>Joseph BOUR</cp:lastModifiedBy>
  <cp:revision>2</cp:revision>
  <dcterms:created xsi:type="dcterms:W3CDTF">2023-09-26T07:52:10Z</dcterms:created>
  <dcterms:modified xsi:type="dcterms:W3CDTF">2023-09-29T11:34:57Z</dcterms:modified>
</cp:coreProperties>
</file>