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307" r:id="rId20"/>
    <p:sldId id="306" r:id="rId21"/>
    <p:sldId id="294" r:id="rId22"/>
    <p:sldId id="305" r:id="rId23"/>
    <p:sldId id="304" r:id="rId24"/>
    <p:sldId id="310" r:id="rId25"/>
    <p:sldId id="309" r:id="rId26"/>
    <p:sldId id="312" r:id="rId27"/>
    <p:sldId id="311" r:id="rId28"/>
    <p:sldId id="308" r:id="rId29"/>
    <p:sldId id="31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89B1F8D-2DB1-D6B6-F5BD-638A3F125E03}"/>
              </a:ext>
            </a:extLst>
          </p:cNvPr>
          <p:cNvSpPr/>
          <p:nvPr/>
        </p:nvSpPr>
        <p:spPr>
          <a:xfrm>
            <a:off x="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Rakousko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25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Austria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E58A7E6-6ECF-E0A6-7F90-81061B0855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6BE5AA60-74A5-3324-B9D5-565FE086E31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836712"/>
            <a:ext cx="2664296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3E39FE8F-37CF-6FB8-76AD-04BA0A3502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63952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4521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Wiegelied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4" name="Wiegeli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>
            <a:extLst>
              <a:ext uri="{FF2B5EF4-FFF2-40B4-BE49-F238E27FC236}">
                <a16:creationId xmlns:a16="http://schemas.microsoft.com/office/drawing/2014/main" id="{29D19FB9-3609-FE76-A7F0-14EB91912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6443889"/>
            <a:ext cx="1250471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Austria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Oostenrijk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Autriche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de-DE" altLang="cs-CZ" sz="2000" b="1" dirty="0">
                <a:solidFill>
                  <a:srgbClr val="FF0000"/>
                </a:solidFill>
              </a:rPr>
              <a:t>Österreich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Áustria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Ausztria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Avstrija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Австрія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אוסטריה</a:t>
            </a:r>
            <a:r>
              <a:rPr lang="cs-CZ" altLang="cs-CZ" sz="1600" b="1" dirty="0">
                <a:solidFill>
                  <a:srgbClr val="FF0000"/>
                </a:solidFill>
              </a:rPr>
              <a:t>              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64E1227-2C76-A8FC-DD79-3371DF7A6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798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C9E09ED-F004-48AF-B81B-E72EED0C85F1}"/>
              </a:ext>
            </a:extLst>
          </p:cNvPr>
          <p:cNvSpPr/>
          <p:nvPr/>
        </p:nvSpPr>
        <p:spPr>
          <a:xfrm>
            <a:off x="7320136" y="764704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Rakousko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25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2E9E4D-A0C7-E242-6CFA-1B4265FB9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BEE59C-60C3-6FF3-5E3C-B35C3545D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C3212B8-C914-40AD-2305-438A8BB554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6D711B-2536-6547-ACB5-9642F33AC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17A551-C4E9-9F8D-5EBC-A948E0892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29AE8D0-7924-63DD-C3A3-576FEE62C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600CE85-1CDD-1E2E-1112-9A0285DF6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63475C-F35A-6BCE-121A-5558F33E2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CB556F-0D84-D6F5-8F75-A265B4948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FA06BB-AAFD-73FC-1CDE-1CB0A0573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46E1D13-BA4B-A02F-8959-C17D3C298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9412F3-03E0-711A-3AA0-02249CC91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F58BA02-49A5-7FF5-9DA8-ADDFCDD8C9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1897DA-6F6C-8E21-8A5B-A0782F16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8F59F4-6C54-6CCA-1D72-7C1499539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3012C0-D369-F0F6-D237-A35FAAC58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557007-276B-CDF5-3F70-47C3B4FDD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9E1848-06E3-FA3D-9D4B-F103F7D81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3A294DB-7EF0-455B-722C-0A459A7D7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23ABC90-E1BA-7385-06D6-C3E8BD7A7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F301D83-2498-5C62-964D-8A8100D8B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488F00-34CA-CDF1-8CBE-5124FE309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9AE0C3-AC4C-901C-0B45-45D4A604C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878031-4A6E-D6C7-479A-298CE8384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35C2CB-71D8-DCF6-2AF7-493DB8283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C190CA-6A85-191E-7B6F-F87B66AFF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105F9C-9B43-977D-2452-3CFAB906E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D1C7246-842C-CE92-8ED4-1498A2823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444320"/>
            <a:ext cx="10853136" cy="574787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B233BFF-55AB-CBB5-0418-9BB7A94627EB}"/>
              </a:ext>
            </a:extLst>
          </p:cNvPr>
          <p:cNvSpPr/>
          <p:nvPr/>
        </p:nvSpPr>
        <p:spPr>
          <a:xfrm>
            <a:off x="8884097" y="683961"/>
            <a:ext cx="261250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</TotalTime>
  <Words>41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2023-09-28T13:51:42Z</dcterms:modified>
</cp:coreProperties>
</file>