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294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562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Čína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obloha, hora&#10;&#10;Popis se vygeneroval automaticky.">
            <a:extLst>
              <a:ext uri="{FF2B5EF4-FFF2-40B4-BE49-F238E27FC236}">
                <a16:creationId xmlns:a16="http://schemas.microsoft.com/office/drawing/2014/main" id="{FE91D911-29B4-4D2A-BB49-EB0A0D5A3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9EA52F1-E415-4BF0-83A4-3CCA12EF8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64A05688-CD13-6125-23E3-168668F5A2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2784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CA9D08F-DC95-1627-83F3-BA0D2620B5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68484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Musica oriental -Instrumental(1)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Musica oriental -Instrumental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8C3A81B6-D90B-4266-B969-CFE82D8FD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" y="623189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Chiny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Kitajska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Çin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Kína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Κίν</a:t>
            </a:r>
            <a:r>
              <a:rPr lang="cs-CZ" altLang="cs-CZ" sz="2400" b="1" dirty="0">
                <a:solidFill>
                  <a:srgbClr val="FF0000"/>
                </a:solidFill>
              </a:rPr>
              <a:t>α   Trung    Quốc   Kiina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סין</a:t>
            </a:r>
            <a:r>
              <a:rPr lang="cs-CZ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Китай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obloha, exteriér, vlajka, objekt&#10;&#10;Popis se vygeneroval automaticky.">
            <a:extLst>
              <a:ext uri="{FF2B5EF4-FFF2-40B4-BE49-F238E27FC236}">
                <a16:creationId xmlns:a16="http://schemas.microsoft.com/office/drawing/2014/main" id="{F0B8FDCF-76CA-45EC-9219-9771C190E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B28BA2-E52C-443E-B9D4-DA7234CC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320" y="4005064"/>
            <a:ext cx="2186940" cy="2064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5EEBCFD8-A471-41AB-A779-DA99A84B95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6DD8B92-26AB-4C7E-0AEB-631EBA32F39F}"/>
              </a:ext>
            </a:extLst>
          </p:cNvPr>
          <p:cNvSpPr/>
          <p:nvPr/>
        </p:nvSpPr>
        <p:spPr>
          <a:xfrm>
            <a:off x="7709852" y="788587"/>
            <a:ext cx="3456384" cy="280076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Čína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China</a:t>
            </a:r>
            <a:endParaRPr lang="cs-CZ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18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příroda, obloha, strom&#10;&#10;Popis se vygeneroval automaticky.">
            <a:extLst>
              <a:ext uri="{FF2B5EF4-FFF2-40B4-BE49-F238E27FC236}">
                <a16:creationId xmlns:a16="http://schemas.microsoft.com/office/drawing/2014/main" id="{76409A76-2CE3-0472-6ECC-936D3A8001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exteriér, strom, obloha&#10;&#10;Popis se vygeneroval automaticky.">
            <a:extLst>
              <a:ext uri="{FF2B5EF4-FFF2-40B4-BE49-F238E27FC236}">
                <a16:creationId xmlns:a16="http://schemas.microsoft.com/office/drawing/2014/main" id="{197009B6-EE2E-B0B0-2D8C-A3160BEBA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obloha, hora&#10;&#10;Popis se vygeneroval automaticky.">
            <a:extLst>
              <a:ext uri="{FF2B5EF4-FFF2-40B4-BE49-F238E27FC236}">
                <a16:creationId xmlns:a16="http://schemas.microsoft.com/office/drawing/2014/main" id="{3DA7CF4C-EB3E-5E4D-1D4B-260206CBD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příroda, tráva, exteriér&#10;&#10;Popis se vygeneroval automaticky.">
            <a:extLst>
              <a:ext uri="{FF2B5EF4-FFF2-40B4-BE49-F238E27FC236}">
                <a16:creationId xmlns:a16="http://schemas.microsoft.com/office/drawing/2014/main" id="{F839FD3F-C1EB-1070-630F-AB3219DB4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tráva, exteriér, obloha&#10;&#10;Popis se vygeneroval automaticky.">
            <a:extLst>
              <a:ext uri="{FF2B5EF4-FFF2-40B4-BE49-F238E27FC236}">
                <a16:creationId xmlns:a16="http://schemas.microsoft.com/office/drawing/2014/main" id="{9B5A2345-AD16-64FE-763C-13F8BCA41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strom, ovce, osoba&#10;&#10;Popis se vygeneroval automaticky.">
            <a:extLst>
              <a:ext uri="{FF2B5EF4-FFF2-40B4-BE49-F238E27FC236}">
                <a16:creationId xmlns:a16="http://schemas.microsoft.com/office/drawing/2014/main" id="{EE141D3C-4034-4A45-9CEA-AB85A48E1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muž, exteriér&#10;&#10;Popis se vygeneroval automaticky.">
            <a:extLst>
              <a:ext uri="{FF2B5EF4-FFF2-40B4-BE49-F238E27FC236}">
                <a16:creationId xmlns:a16="http://schemas.microsoft.com/office/drawing/2014/main" id="{3E8E80AD-79A2-57D3-F332-8F171E4D3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jídlo, osoba&#10;&#10;Popis se vygeneroval automaticky.">
            <a:extLst>
              <a:ext uri="{FF2B5EF4-FFF2-40B4-BE49-F238E27FC236}">
                <a16:creationId xmlns:a16="http://schemas.microsoft.com/office/drawing/2014/main" id="{E343DB0C-D1E0-A631-8719-04350AE98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budova, země&#10;&#10;Popis se vygeneroval automaticky.">
            <a:extLst>
              <a:ext uri="{FF2B5EF4-FFF2-40B4-BE49-F238E27FC236}">
                <a16:creationId xmlns:a16="http://schemas.microsoft.com/office/drawing/2014/main" id="{5D964FE2-990F-50A6-E947-45A4762BA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jídlo, budova, exteriér&#10;&#10;Popis se vygeneroval automaticky.">
            <a:extLst>
              <a:ext uri="{FF2B5EF4-FFF2-40B4-BE49-F238E27FC236}">
                <a16:creationId xmlns:a16="http://schemas.microsoft.com/office/drawing/2014/main" id="{F6591F87-DBD0-54EF-98C6-66D248B8D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jídlo, talíř, stůl, interiér&#10;&#10;Popis se vygeneroval automaticky.">
            <a:extLst>
              <a:ext uri="{FF2B5EF4-FFF2-40B4-BE49-F238E27FC236}">
                <a16:creationId xmlns:a16="http://schemas.microsoft.com/office/drawing/2014/main" id="{FFE456DF-1318-D8E1-C35C-44ACB3296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jídlo, osoba, členovci, interiér&#10;&#10;Popis se vygeneroval automaticky.">
            <a:extLst>
              <a:ext uri="{FF2B5EF4-FFF2-40B4-BE49-F238E27FC236}">
                <a16:creationId xmlns:a16="http://schemas.microsoft.com/office/drawing/2014/main" id="{4F3C7C6A-EC51-E0E6-EF6C-EA9509654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jídlo, muž&#10;&#10;Popis se vygeneroval automaticky.">
            <a:extLst>
              <a:ext uri="{FF2B5EF4-FFF2-40B4-BE49-F238E27FC236}">
                <a16:creationId xmlns:a16="http://schemas.microsoft.com/office/drawing/2014/main" id="{3F40397E-FFC1-61D6-B3CE-A34940CBA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jídlo, osoba, interiér&#10;&#10;Popis se vygeneroval automaticky.">
            <a:extLst>
              <a:ext uri="{FF2B5EF4-FFF2-40B4-BE49-F238E27FC236}">
                <a16:creationId xmlns:a16="http://schemas.microsoft.com/office/drawing/2014/main" id="{1E72891F-2CEA-C9F3-3214-C53250E34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jídlo, exteriér, tržiště&#10;&#10;Popis se vygeneroval automaticky.">
            <a:extLst>
              <a:ext uri="{FF2B5EF4-FFF2-40B4-BE49-F238E27FC236}">
                <a16:creationId xmlns:a16="http://schemas.microsoft.com/office/drawing/2014/main" id="{1D00F657-8D38-1A9E-928B-39AC8DEBD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1D25C7-BC44-4320-57A9-767A772A3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budova, svatyně&#10;&#10;Popis se vygeneroval automaticky.">
            <a:extLst>
              <a:ext uri="{FF2B5EF4-FFF2-40B4-BE49-F238E27FC236}">
                <a16:creationId xmlns:a16="http://schemas.microsoft.com/office/drawing/2014/main" id="{C9D16B4A-E673-6AD5-4F96-1D2397F42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interiér, stůl&#10;&#10;Popis se vygeneroval automaticky.">
            <a:extLst>
              <a:ext uri="{FF2B5EF4-FFF2-40B4-BE49-F238E27FC236}">
                <a16:creationId xmlns:a16="http://schemas.microsoft.com/office/drawing/2014/main" id="{E42578EE-7481-1B10-5437-92D495E77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&#10;&#10;Popis se vygeneroval automaticky.">
            <a:extLst>
              <a:ext uri="{FF2B5EF4-FFF2-40B4-BE49-F238E27FC236}">
                <a16:creationId xmlns:a16="http://schemas.microsoft.com/office/drawing/2014/main" id="{04331919-37CA-401A-FC00-48594ABDD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ulice&#10;&#10;Popis se vygeneroval automaticky.">
            <a:extLst>
              <a:ext uri="{FF2B5EF4-FFF2-40B4-BE49-F238E27FC236}">
                <a16:creationId xmlns:a16="http://schemas.microsoft.com/office/drawing/2014/main" id="{EB3A6A92-5AA3-4A94-F37E-B30E13EF6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země, osoba, exteriér&#10;&#10;Popis se vygeneroval automaticky.">
            <a:extLst>
              <a:ext uri="{FF2B5EF4-FFF2-40B4-BE49-F238E27FC236}">
                <a16:creationId xmlns:a16="http://schemas.microsoft.com/office/drawing/2014/main" id="{F6D9DE9D-7323-A9DE-97E5-79DFB2921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červená&#10;&#10;Popis se vygeneroval automaticky.">
            <a:extLst>
              <a:ext uri="{FF2B5EF4-FFF2-40B4-BE49-F238E27FC236}">
                <a16:creationId xmlns:a16="http://schemas.microsoft.com/office/drawing/2014/main" id="{05C8E533-B693-E31A-F71E-B0F3992AE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exteriér, oblečení&#10;&#10;Popis se vygeneroval automaticky.">
            <a:extLst>
              <a:ext uri="{FF2B5EF4-FFF2-40B4-BE49-F238E27FC236}">
                <a16:creationId xmlns:a16="http://schemas.microsoft.com/office/drawing/2014/main" id="{FE0C46FF-9449-3157-4C2A-1E862C5B6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budova, skupina&#10;&#10;Popis se vygeneroval automaticky.">
            <a:extLst>
              <a:ext uri="{FF2B5EF4-FFF2-40B4-BE49-F238E27FC236}">
                <a16:creationId xmlns:a16="http://schemas.microsoft.com/office/drawing/2014/main" id="{3FA5A6ED-4141-0D01-DED1-F5BFC5934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C4BF4D3-2947-CE58-D720-CE7A8C90E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68036"/>
            <a:ext cx="10801200" cy="58132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B59E5A-A51B-38D2-42F1-49CA3E679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svatyně, lámaistický klášter, chrám&#10;&#10;Popis se vygeneroval automaticky.">
            <a:extLst>
              <a:ext uri="{FF2B5EF4-FFF2-40B4-BE49-F238E27FC236}">
                <a16:creationId xmlns:a16="http://schemas.microsoft.com/office/drawing/2014/main" id="{776C4146-6A42-BE0A-E4FB-01C21866C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vatyně, exteriér, obloha, budova&#10;&#10;Popis se vygeneroval automaticky.">
            <a:extLst>
              <a:ext uri="{FF2B5EF4-FFF2-40B4-BE49-F238E27FC236}">
                <a16:creationId xmlns:a16="http://schemas.microsoft.com/office/drawing/2014/main" id="{F49BE7C8-FD7D-3639-DC0D-0C9A70ACE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1C6A407-9995-336B-BEDA-7703AC71C81D}"/>
              </a:ext>
            </a:extLst>
          </p:cNvPr>
          <p:cNvSpPr/>
          <p:nvPr/>
        </p:nvSpPr>
        <p:spPr>
          <a:xfrm>
            <a:off x="839416" y="836712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4000" b="1" dirty="0">
                <a:solidFill>
                  <a:srgbClr val="002060"/>
                </a:solidFill>
                <a:latin typeface="Roboto" panose="02000000000000000000" pitchFamily="2" charset="0"/>
              </a:rPr>
              <a:t>在發現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F9BDC9F-AB98-54E7-6B53-C599092BBC6A}"/>
              </a:ext>
            </a:extLst>
          </p:cNvPr>
          <p:cNvSpPr/>
          <p:nvPr/>
        </p:nvSpPr>
        <p:spPr>
          <a:xfrm>
            <a:off x="9480376" y="802254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4000" b="1" dirty="0">
                <a:solidFill>
                  <a:srgbClr val="002060"/>
                </a:solidFill>
                <a:latin typeface="Roboto" panose="02000000000000000000" pitchFamily="2" charset="0"/>
              </a:rPr>
              <a:t>在中國</a:t>
            </a:r>
            <a:endParaRPr lang="cs-CZ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exteriér, země, strom&#10;&#10;Popis se vygeneroval automaticky.">
            <a:extLst>
              <a:ext uri="{FF2B5EF4-FFF2-40B4-BE49-F238E27FC236}">
                <a16:creationId xmlns:a16="http://schemas.microsoft.com/office/drawing/2014/main" id="{54717662-7CC4-261A-E34D-CBA03EAE6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772DDA0-4FAD-85A7-02C1-0F3D796E69EB}"/>
              </a:ext>
            </a:extLst>
          </p:cNvPr>
          <p:cNvSpPr/>
          <p:nvPr/>
        </p:nvSpPr>
        <p:spPr>
          <a:xfrm>
            <a:off x="4799856" y="310254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51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Roboto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2023-09-28T12:28:20Z</dcterms:modified>
</cp:coreProperties>
</file>