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image" Target="../media/image7.gif"/><Relationship Id="rId3" Type="http://schemas.openxmlformats.org/officeDocument/2006/relationships/image" Target="../media/image1.jpe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jpg"/><Relationship Id="rId15" Type="http://schemas.openxmlformats.org/officeDocument/2006/relationships/image" Target="../media/image4.gif"/><Relationship Id="rId10" Type="http://schemas.openxmlformats.org/officeDocument/2006/relationships/audio" Target="../media/audio7.wav"/><Relationship Id="rId19" Type="http://schemas.openxmlformats.org/officeDocument/2006/relationships/audio" Target="../media/audio1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41564" y="2564904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Hallelujah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Rectángulo">
            <a:extLst>
              <a:ext uri="{FF2B5EF4-FFF2-40B4-BE49-F238E27FC236}">
                <a16:creationId xmlns:a16="http://schemas.microsoft.com/office/drawing/2014/main" id="{BA7DCABD-F38F-190C-F143-E4DD8D6802AC}"/>
              </a:ext>
            </a:extLst>
          </p:cNvPr>
          <p:cNvSpPr/>
          <p:nvPr/>
        </p:nvSpPr>
        <p:spPr>
          <a:xfrm>
            <a:off x="-118264" y="6228436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C6D3C557-EC5C-9AE2-2E92-D47DCEA92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644" y="2240690"/>
            <a:ext cx="7128792" cy="3918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C82CD508-2B8B-19ED-9159-0C7A7DEBF94A}"/>
              </a:ext>
            </a:extLst>
          </p:cNvPr>
          <p:cNvSpPr/>
          <p:nvPr/>
        </p:nvSpPr>
        <p:spPr>
          <a:xfrm>
            <a:off x="2734841" y="1208421"/>
            <a:ext cx="6588224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es-ES" sz="2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Beautiful instrumental version</a:t>
            </a:r>
            <a:endParaRPr lang="cs-CZ" sz="2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Belle version instrumentale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BD32F3BD-4E41-CD22-2E53-D7425008D98D}"/>
              </a:ext>
            </a:extLst>
          </p:cNvPr>
          <p:cNvSpPr/>
          <p:nvPr/>
        </p:nvSpPr>
        <p:spPr>
          <a:xfrm>
            <a:off x="4211960" y="631348"/>
            <a:ext cx="377009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Hallelujah</a:t>
            </a:r>
            <a:endParaRPr lang="cs-CZ" sz="4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Ovál 16">
            <a:hlinkClick r:id="" action="ppaction://noaction">
              <a:snd r:embed="rId4" name="9 Hallelujah.wav"/>
            </a:hlinkClick>
            <a:extLst>
              <a:ext uri="{FF2B5EF4-FFF2-40B4-BE49-F238E27FC236}">
                <a16:creationId xmlns:a16="http://schemas.microsoft.com/office/drawing/2014/main" id="{85B92FCD-33EC-51E8-29CA-E02448BEE519}"/>
              </a:ext>
            </a:extLst>
          </p:cNvPr>
          <p:cNvSpPr/>
          <p:nvPr/>
        </p:nvSpPr>
        <p:spPr>
          <a:xfrm>
            <a:off x="1253241" y="5379390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vál 17">
            <a:hlinkClick r:id="" action="ppaction://noaction">
              <a:snd r:embed="rId6" name="7 Hallelujah.wav"/>
            </a:hlinkClick>
            <a:extLst>
              <a:ext uri="{FF2B5EF4-FFF2-40B4-BE49-F238E27FC236}">
                <a16:creationId xmlns:a16="http://schemas.microsoft.com/office/drawing/2014/main" id="{AC79D595-8326-C3FB-6B28-110B9C4C5B60}"/>
              </a:ext>
            </a:extLst>
          </p:cNvPr>
          <p:cNvSpPr/>
          <p:nvPr/>
        </p:nvSpPr>
        <p:spPr>
          <a:xfrm>
            <a:off x="1253241" y="4633925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vál 18">
            <a:hlinkClick r:id="" action="ppaction://noaction">
              <a:snd r:embed="rId7" name="5 Hallelujah.wav"/>
            </a:hlinkClick>
            <a:extLst>
              <a:ext uri="{FF2B5EF4-FFF2-40B4-BE49-F238E27FC236}">
                <a16:creationId xmlns:a16="http://schemas.microsoft.com/office/drawing/2014/main" id="{2A81B686-6769-BDC1-301F-F9B6DE99C59E}"/>
              </a:ext>
            </a:extLst>
          </p:cNvPr>
          <p:cNvSpPr/>
          <p:nvPr/>
        </p:nvSpPr>
        <p:spPr>
          <a:xfrm>
            <a:off x="1244760" y="3926366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vál 19">
            <a:hlinkClick r:id="" action="ppaction://noaction">
              <a:snd r:embed="rId8" name="3 Hallelujah.wav"/>
            </a:hlinkClick>
            <a:extLst>
              <a:ext uri="{FF2B5EF4-FFF2-40B4-BE49-F238E27FC236}">
                <a16:creationId xmlns:a16="http://schemas.microsoft.com/office/drawing/2014/main" id="{266C6133-861E-5DCE-8A08-7723D8CF4F9E}"/>
              </a:ext>
            </a:extLst>
          </p:cNvPr>
          <p:cNvSpPr/>
          <p:nvPr/>
        </p:nvSpPr>
        <p:spPr>
          <a:xfrm>
            <a:off x="1253241" y="3155973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vál 20">
            <a:hlinkClick r:id="" action="ppaction://noaction">
              <a:snd r:embed="rId9" name="1 Hallelujah.wav"/>
            </a:hlinkClick>
            <a:extLst>
              <a:ext uri="{FF2B5EF4-FFF2-40B4-BE49-F238E27FC236}">
                <a16:creationId xmlns:a16="http://schemas.microsoft.com/office/drawing/2014/main" id="{9D389D0E-9E96-79C1-5BDB-11D5AA8B04D4}"/>
              </a:ext>
            </a:extLst>
          </p:cNvPr>
          <p:cNvSpPr/>
          <p:nvPr/>
        </p:nvSpPr>
        <p:spPr>
          <a:xfrm>
            <a:off x="1253241" y="2427012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vál 22">
            <a:hlinkClick r:id="" action="ppaction://noaction">
              <a:snd r:embed="rId10" name="4 Hallelujah.wav"/>
            </a:hlinkClick>
            <a:extLst>
              <a:ext uri="{FF2B5EF4-FFF2-40B4-BE49-F238E27FC236}">
                <a16:creationId xmlns:a16="http://schemas.microsoft.com/office/drawing/2014/main" id="{9F4ED602-9135-CFFF-757B-C2A7454F4375}"/>
              </a:ext>
            </a:extLst>
          </p:cNvPr>
          <p:cNvSpPr/>
          <p:nvPr/>
        </p:nvSpPr>
        <p:spPr>
          <a:xfrm>
            <a:off x="2126945" y="3183642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vál 23">
            <a:hlinkClick r:id="" action="ppaction://noaction">
              <a:snd r:embed="rId11" name="2 Hallelujah.wav"/>
            </a:hlinkClick>
            <a:extLst>
              <a:ext uri="{FF2B5EF4-FFF2-40B4-BE49-F238E27FC236}">
                <a16:creationId xmlns:a16="http://schemas.microsoft.com/office/drawing/2014/main" id="{BF93192C-F967-09BC-32C2-C848A5D4669D}"/>
              </a:ext>
            </a:extLst>
          </p:cNvPr>
          <p:cNvSpPr/>
          <p:nvPr/>
        </p:nvSpPr>
        <p:spPr>
          <a:xfrm>
            <a:off x="2085381" y="2445466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vál 25">
            <a:hlinkClick r:id="" action="ppaction://noaction">
              <a:snd r:embed="rId12" name="6 Hallelujah.wav"/>
            </a:hlinkClick>
            <a:extLst>
              <a:ext uri="{FF2B5EF4-FFF2-40B4-BE49-F238E27FC236}">
                <a16:creationId xmlns:a16="http://schemas.microsoft.com/office/drawing/2014/main" id="{B8D81BF2-D6CD-7DF8-FD93-D0A392DEFCDD}"/>
              </a:ext>
            </a:extLst>
          </p:cNvPr>
          <p:cNvSpPr/>
          <p:nvPr/>
        </p:nvSpPr>
        <p:spPr>
          <a:xfrm>
            <a:off x="2126945" y="3921818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vál 26">
            <a:hlinkClick r:id="" action="ppaction://noaction">
              <a:snd r:embed="rId13" name="8 Hallelujah.wav"/>
            </a:hlinkClick>
            <a:extLst>
              <a:ext uri="{FF2B5EF4-FFF2-40B4-BE49-F238E27FC236}">
                <a16:creationId xmlns:a16="http://schemas.microsoft.com/office/drawing/2014/main" id="{7C5224F7-9611-E0EA-7B53-0DFE68AF544D}"/>
              </a:ext>
            </a:extLst>
          </p:cNvPr>
          <p:cNvSpPr/>
          <p:nvPr/>
        </p:nvSpPr>
        <p:spPr>
          <a:xfrm>
            <a:off x="2126945" y="4671443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Ovál 27">
            <a:hlinkClick r:id="" action="ppaction://noaction">
              <a:snd r:embed="rId2" name="10 Hallelujah.wav"/>
            </a:hlinkClick>
            <a:extLst>
              <a:ext uri="{FF2B5EF4-FFF2-40B4-BE49-F238E27FC236}">
                <a16:creationId xmlns:a16="http://schemas.microsoft.com/office/drawing/2014/main" id="{FC945B6A-7318-E424-6F40-9F48847582D0}"/>
              </a:ext>
            </a:extLst>
          </p:cNvPr>
          <p:cNvSpPr/>
          <p:nvPr/>
        </p:nvSpPr>
        <p:spPr>
          <a:xfrm>
            <a:off x="2157211" y="5383331"/>
            <a:ext cx="667546" cy="62403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9" name="Obrázek 28">
            <a:extLst>
              <a:ext uri="{FF2B5EF4-FFF2-40B4-BE49-F238E27FC236}">
                <a16:creationId xmlns:a16="http://schemas.microsoft.com/office/drawing/2014/main" id="{8052B35D-A256-6265-67B0-F87132C5264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1637" y="3196252"/>
            <a:ext cx="5305076" cy="196569"/>
          </a:xfrm>
          <a:prstGeom prst="rect">
            <a:avLst/>
          </a:prstGeom>
        </p:spPr>
      </p:pic>
      <p:pic>
        <p:nvPicPr>
          <p:cNvPr id="30" name="Obrázek 29">
            <a:extLst>
              <a:ext uri="{FF2B5EF4-FFF2-40B4-BE49-F238E27FC236}">
                <a16:creationId xmlns:a16="http://schemas.microsoft.com/office/drawing/2014/main" id="{CA1E4184-5126-A332-5B44-688A065459A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526570" y="3165883"/>
            <a:ext cx="5472323" cy="202766"/>
          </a:xfrm>
          <a:prstGeom prst="rect">
            <a:avLst/>
          </a:prstGeom>
        </p:spPr>
      </p:pic>
      <p:sp>
        <p:nvSpPr>
          <p:cNvPr id="31" name="Obdélník 30">
            <a:extLst>
              <a:ext uri="{FF2B5EF4-FFF2-40B4-BE49-F238E27FC236}">
                <a16:creationId xmlns:a16="http://schemas.microsoft.com/office/drawing/2014/main" id="{1BD3EB87-E909-7D8A-50AE-0B31E71B82C4}"/>
              </a:ext>
            </a:extLst>
          </p:cNvPr>
          <p:cNvSpPr/>
          <p:nvPr/>
        </p:nvSpPr>
        <p:spPr>
          <a:xfrm>
            <a:off x="25654" y="387927"/>
            <a:ext cx="9076782" cy="5771317"/>
          </a:xfrm>
          <a:prstGeom prst="rect">
            <a:avLst/>
          </a:prstGeom>
          <a:noFill/>
          <a:ln w="762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4" name="Picture 18">
            <a:extLst>
              <a:ext uri="{FF2B5EF4-FFF2-40B4-BE49-F238E27FC236}">
                <a16:creationId xmlns:a16="http://schemas.microsoft.com/office/drawing/2014/main" id="{0C88101B-B3BA-8312-F251-A3196BDD63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239" y="57909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1">
            <a:extLst>
              <a:ext uri="{FF2B5EF4-FFF2-40B4-BE49-F238E27FC236}">
                <a16:creationId xmlns:a16="http://schemas.microsoft.com/office/drawing/2014/main" id="{1FA0700C-FF11-B395-2DCD-0EE2B6123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645" y="495571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BDA48B94-2D42-8742-3516-71CFB1961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3104" y="915094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7" name="Picture 44">
            <a:extLst>
              <a:ext uri="{FF2B5EF4-FFF2-40B4-BE49-F238E27FC236}">
                <a16:creationId xmlns:a16="http://schemas.microsoft.com/office/drawing/2014/main" id="{7220C521-5058-C078-1EEE-95F8D6764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14" y="854074"/>
            <a:ext cx="465739" cy="429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4">
            <a:extLst>
              <a:ext uri="{FF2B5EF4-FFF2-40B4-BE49-F238E27FC236}">
                <a16:creationId xmlns:a16="http://schemas.microsoft.com/office/drawing/2014/main" id="{E57FBE89-000F-AC3A-3BAD-71E65A138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563" y="905660"/>
            <a:ext cx="465739" cy="429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1">
            <a:extLst>
              <a:ext uri="{FF2B5EF4-FFF2-40B4-BE49-F238E27FC236}">
                <a16:creationId xmlns:a16="http://schemas.microsoft.com/office/drawing/2014/main" id="{626E036B-FD5C-ECAE-F177-883615AFD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17" y="3977271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21">
            <a:extLst>
              <a:ext uri="{FF2B5EF4-FFF2-40B4-BE49-F238E27FC236}">
                <a16:creationId xmlns:a16="http://schemas.microsoft.com/office/drawing/2014/main" id="{C11C9900-54E8-A3C9-C1FB-2110A9599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70" y="4674721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21">
            <a:extLst>
              <a:ext uri="{FF2B5EF4-FFF2-40B4-BE49-F238E27FC236}">
                <a16:creationId xmlns:a16="http://schemas.microsoft.com/office/drawing/2014/main" id="{E0B83C36-91F9-9704-5A18-A0C433CE3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52" y="4633925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21">
            <a:extLst>
              <a:ext uri="{FF2B5EF4-FFF2-40B4-BE49-F238E27FC236}">
                <a16:creationId xmlns:a16="http://schemas.microsoft.com/office/drawing/2014/main" id="{911319FC-E448-35E1-DD61-7315DF6BA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095" y="5452375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21">
            <a:extLst>
              <a:ext uri="{FF2B5EF4-FFF2-40B4-BE49-F238E27FC236}">
                <a16:creationId xmlns:a16="http://schemas.microsoft.com/office/drawing/2014/main" id="{0F432FBD-782F-EF78-979C-44921D300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93" y="5369164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21">
            <a:extLst>
              <a:ext uri="{FF2B5EF4-FFF2-40B4-BE49-F238E27FC236}">
                <a16:creationId xmlns:a16="http://schemas.microsoft.com/office/drawing/2014/main" id="{A5CBEFB5-5238-59A4-7F04-70112D391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959" y="2474385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21">
            <a:extLst>
              <a:ext uri="{FF2B5EF4-FFF2-40B4-BE49-F238E27FC236}">
                <a16:creationId xmlns:a16="http://schemas.microsoft.com/office/drawing/2014/main" id="{C0BE86A2-D5C6-5B94-8351-6F0880246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70" y="3955039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21">
            <a:extLst>
              <a:ext uri="{FF2B5EF4-FFF2-40B4-BE49-F238E27FC236}">
                <a16:creationId xmlns:a16="http://schemas.microsoft.com/office/drawing/2014/main" id="{5ABC6E2C-D057-C202-C28A-0EA87F2EF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348" y="3235357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21">
            <a:extLst>
              <a:ext uri="{FF2B5EF4-FFF2-40B4-BE49-F238E27FC236}">
                <a16:creationId xmlns:a16="http://schemas.microsoft.com/office/drawing/2014/main" id="{B8C6AD41-6BA1-427F-4EEF-51827A2AC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52" y="2431310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21">
            <a:extLst>
              <a:ext uri="{FF2B5EF4-FFF2-40B4-BE49-F238E27FC236}">
                <a16:creationId xmlns:a16="http://schemas.microsoft.com/office/drawing/2014/main" id="{91ABCECF-B291-DB8A-1BF5-8F92662B0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45" y="3213818"/>
            <a:ext cx="576064" cy="54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Text Box 47">
            <a:extLst>
              <a:ext uri="{FF2B5EF4-FFF2-40B4-BE49-F238E27FC236}">
                <a16:creationId xmlns:a16="http://schemas.microsoft.com/office/drawing/2014/main" id="{EE8DF9C9-246E-31EE-7306-76A63DED55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844" y="2488632"/>
            <a:ext cx="6592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1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sp>
        <p:nvSpPr>
          <p:cNvPr id="55" name="Text Box 47">
            <a:extLst>
              <a:ext uri="{FF2B5EF4-FFF2-40B4-BE49-F238E27FC236}">
                <a16:creationId xmlns:a16="http://schemas.microsoft.com/office/drawing/2014/main" id="{29B81B5F-1C9A-FE9B-FCE1-6A706218DA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328" y="4715648"/>
            <a:ext cx="7532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7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8A6EC50C-1A32-6E5D-99F8-F7A46F993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4757" y="4752611"/>
            <a:ext cx="6543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8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0C463E61-92BF-0F90-A607-29117576E3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4757" y="5541760"/>
            <a:ext cx="6543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10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97CD4F72-410E-2386-B7E6-298C482018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854" y="5448608"/>
            <a:ext cx="6543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9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sp>
        <p:nvSpPr>
          <p:cNvPr id="59" name="Text Box 47">
            <a:extLst>
              <a:ext uri="{FF2B5EF4-FFF2-40B4-BE49-F238E27FC236}">
                <a16:creationId xmlns:a16="http://schemas.microsoft.com/office/drawing/2014/main" id="{70326257-359D-D10C-CDFF-3551B6B617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2912" y="3306491"/>
            <a:ext cx="6592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4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34B81BEC-9BDF-7DD1-CD43-47EDF5940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844" y="4042357"/>
            <a:ext cx="6592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5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sp>
        <p:nvSpPr>
          <p:cNvPr id="61" name="Text Box 47">
            <a:extLst>
              <a:ext uri="{FF2B5EF4-FFF2-40B4-BE49-F238E27FC236}">
                <a16:creationId xmlns:a16="http://schemas.microsoft.com/office/drawing/2014/main" id="{54CEF308-97D6-7C18-40EF-1F96E1B355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4757" y="4012103"/>
            <a:ext cx="6592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6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AA94D97F-CFFD-74C8-8E5E-9298C16D3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4621" y="2529466"/>
            <a:ext cx="6592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2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D8DBB341-0703-41BB-2492-1A765F3E0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682" y="3264826"/>
            <a:ext cx="6592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chemeClr val="bg1"/>
                </a:solidFill>
              </a:rPr>
              <a:t>3</a:t>
            </a:r>
            <a:endParaRPr lang="nl-BE" altLang="cs-CZ" sz="2400" b="1" dirty="0">
              <a:solidFill>
                <a:schemeClr val="bg1"/>
              </a:solidFill>
            </a:endParaRPr>
          </a:p>
        </p:txBody>
      </p:sp>
      <p:pic>
        <p:nvPicPr>
          <p:cNvPr id="64" name="Picture 37" descr="H47">
            <a:extLst>
              <a:ext uri="{FF2B5EF4-FFF2-40B4-BE49-F238E27FC236}">
                <a16:creationId xmlns:a16="http://schemas.microsoft.com/office/drawing/2014/main" id="{2A6DEABB-CF7A-D6CD-ACCE-5D9A654AD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397" y="1727509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7" descr="H47">
            <a:extLst>
              <a:ext uri="{FF2B5EF4-FFF2-40B4-BE49-F238E27FC236}">
                <a16:creationId xmlns:a16="http://schemas.microsoft.com/office/drawing/2014/main" id="{D3058BA8-40AE-FECB-701C-890CF6553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757" y="1727509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37" descr="H47">
            <a:extLst>
              <a:ext uri="{FF2B5EF4-FFF2-40B4-BE49-F238E27FC236}">
                <a16:creationId xmlns:a16="http://schemas.microsoft.com/office/drawing/2014/main" id="{30908CD4-7A9D-EAFB-F092-873AAFB46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145" y="1712535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37" descr="H47">
            <a:extLst>
              <a:ext uri="{FF2B5EF4-FFF2-40B4-BE49-F238E27FC236}">
                <a16:creationId xmlns:a16="http://schemas.microsoft.com/office/drawing/2014/main" id="{DEC1B693-7751-7B97-11FF-DADE6AFD3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93" y="1696131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37" descr="H47">
            <a:extLst>
              <a:ext uri="{FF2B5EF4-FFF2-40B4-BE49-F238E27FC236}">
                <a16:creationId xmlns:a16="http://schemas.microsoft.com/office/drawing/2014/main" id="{9BD09E6D-5BCF-E9D4-BB41-637631F3D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956" y="1727508"/>
            <a:ext cx="451087" cy="38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Hallelujah.wav"/>
          </p:stSnd>
        </p:sndAc>
      </p:transition>
    </mc:Choice>
    <mc:Fallback xmlns="">
      <p:transition spd="slow" advClick="0">
        <p:split orient="vert"/>
        <p:sndAc>
          <p:stSnd>
            <p:snd r:embed="rId19" name="10 Halleluja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352</TotalTime>
  <Words>30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119</cp:revision>
  <dcterms:created xsi:type="dcterms:W3CDTF">2020-02-21T13:54:42Z</dcterms:created>
  <dcterms:modified xsi:type="dcterms:W3CDTF">2023-09-26T16:31:45Z</dcterms:modified>
</cp:coreProperties>
</file>