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3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gif"/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gif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10" Type="http://schemas.openxmlformats.org/officeDocument/2006/relationships/audio" Target="../media/audio7.wav"/><Relationship Id="rId19" Type="http://schemas.openxmlformats.org/officeDocument/2006/relationships/image" Target="../media/image8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060848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 de l'accordéon français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Les fiancés d'Auvergne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1847567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Je reviens chez nous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Belle au revoir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Le détour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La paloma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Oh,Carol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8 Paso dobl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9 Les genêts d'or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26318" y="4567594"/>
            <a:ext cx="18593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 au revoir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détour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11464" y="559822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paloma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18952" y="46178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Oh,Carol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173616" y="2692075"/>
            <a:ext cx="168194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genêts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d'or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69663" y="36413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Paso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doble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93816" y="2514178"/>
            <a:ext cx="178917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Les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fiancés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d'Auvergne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165333" y="3630789"/>
            <a:ext cx="214239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Je reviens chez nous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4" name="Obrázek 3">
            <a:hlinkClick r:id="" action="ppaction://noaction">
              <a:snd r:embed="rId15" name="2 Mon amant de Saint Jean.wav"/>
            </a:hlinkClick>
            <a:extLst>
              <a:ext uri="{FF2B5EF4-FFF2-40B4-BE49-F238E27FC236}">
                <a16:creationId xmlns:a16="http://schemas.microsoft.com/office/drawing/2014/main" id="{5210F328-0DCC-3AE1-C459-9A837A322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685" y="1884736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5958666" y="267743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Valse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770029" y="2541318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 amant de Saint Jean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60450E9-8872-7DF5-3023-272B4D24E65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228" y="1677477"/>
            <a:ext cx="4126888" cy="4351584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85C1EA5C-64F2-DAD6-2EB3-0950CF24330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429" y="1896222"/>
            <a:ext cx="327692" cy="222682"/>
          </a:xfrm>
          <a:prstGeom prst="rect">
            <a:avLst/>
          </a:prstGeom>
        </p:spPr>
      </p:pic>
      <p:sp>
        <p:nvSpPr>
          <p:cNvPr id="39" name="3 Rectángulo">
            <a:extLst>
              <a:ext uri="{FF2B5EF4-FFF2-40B4-BE49-F238E27FC236}">
                <a16:creationId xmlns:a16="http://schemas.microsoft.com/office/drawing/2014/main" id="{E1AA9E75-2D37-750B-CCC0-DE8D98324436}"/>
              </a:ext>
            </a:extLst>
          </p:cNvPr>
          <p:cNvSpPr/>
          <p:nvPr/>
        </p:nvSpPr>
        <p:spPr>
          <a:xfrm>
            <a:off x="299559" y="710530"/>
            <a:ext cx="86911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3 Rectángulo">
            <a:extLst>
              <a:ext uri="{FF2B5EF4-FFF2-40B4-BE49-F238E27FC236}">
                <a16:creationId xmlns:a16="http://schemas.microsoft.com/office/drawing/2014/main" id="{119AD5DC-A207-3A68-7E2D-F37F7B2CBD25}"/>
              </a:ext>
            </a:extLst>
          </p:cNvPr>
          <p:cNvSpPr/>
          <p:nvPr/>
        </p:nvSpPr>
        <p:spPr>
          <a:xfrm>
            <a:off x="448352" y="1178618"/>
            <a:ext cx="8468590" cy="95410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Beauty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french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</a:p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</a:t>
            </a:r>
            <a:endParaRPr lang="es-ES" sz="28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F030CF7B-E6D8-796E-7F95-2C6C76E1EC3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61" y="5216801"/>
            <a:ext cx="1776221" cy="689196"/>
          </a:xfrm>
          <a:prstGeom prst="rect">
            <a:avLst/>
          </a:prstGeom>
        </p:spPr>
      </p:pic>
      <p:sp>
        <p:nvSpPr>
          <p:cNvPr id="44" name="3 Rectángulo">
            <a:extLst>
              <a:ext uri="{FF2B5EF4-FFF2-40B4-BE49-F238E27FC236}">
                <a16:creationId xmlns:a16="http://schemas.microsoft.com/office/drawing/2014/main" id="{04FD7FD1-041A-A266-FDED-9365B4BE25A5}"/>
              </a:ext>
            </a:extLst>
          </p:cNvPr>
          <p:cNvSpPr/>
          <p:nvPr/>
        </p:nvSpPr>
        <p:spPr>
          <a:xfrm>
            <a:off x="4319691" y="5204544"/>
            <a:ext cx="83691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 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</a:t>
            </a:r>
            <a:endParaRPr lang="es-ES" sz="36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45EE858-3D34-7544-090A-A14168FD0B8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836" y="3194971"/>
            <a:ext cx="669062" cy="669062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FBD369B-95DF-882A-AFF0-F4D4D68093B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399" y="3235538"/>
            <a:ext cx="669062" cy="669062"/>
          </a:xfrm>
          <a:prstGeom prst="rect">
            <a:avLst/>
          </a:prstGeom>
        </p:spPr>
      </p:pic>
      <p:pic>
        <p:nvPicPr>
          <p:cNvPr id="8" name="Obrázek 7">
            <a:hlinkClick r:id="" action="ppaction://noaction">
              <a:snd r:embed="rId2" name="10 Valse.wav"/>
            </a:hlinkClick>
            <a:extLst>
              <a:ext uri="{FF2B5EF4-FFF2-40B4-BE49-F238E27FC236}">
                <a16:creationId xmlns:a16="http://schemas.microsoft.com/office/drawing/2014/main" id="{E21CBD59-A2DB-1450-2710-94B0806EA4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364" y="1995949"/>
            <a:ext cx="791271" cy="79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91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Valse.wav"/>
          </p:stSnd>
        </p:sndAc>
      </p:transition>
    </mc:Choice>
    <mc:Fallback xmlns="">
      <p:transition spd="slow">
        <p:split orient="vert"/>
        <p:sndAc>
          <p:stSnd>
            <p:snd r:embed="rId20" name="10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311</TotalTime>
  <Words>61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2023-09-27T09:22:57Z</dcterms:modified>
</cp:coreProperties>
</file>