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64" r:id="rId5"/>
    <p:sldId id="281" r:id="rId6"/>
    <p:sldId id="278" r:id="rId7"/>
    <p:sldId id="288" r:id="rId8"/>
    <p:sldId id="285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307" r:id="rId20"/>
    <p:sldId id="294" r:id="rId21"/>
    <p:sldId id="306" r:id="rId22"/>
    <p:sldId id="304" r:id="rId23"/>
    <p:sldId id="305" r:id="rId24"/>
    <p:sldId id="310" r:id="rId25"/>
    <p:sldId id="312" r:id="rId26"/>
    <p:sldId id="309" r:id="rId27"/>
    <p:sldId id="311" r:id="rId28"/>
    <p:sldId id="313" r:id="rId29"/>
    <p:sldId id="308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25.09.2023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7780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7CEDA267-4CDF-C5FA-9F8E-0A991795D690}"/>
              </a:ext>
            </a:extLst>
          </p:cNvPr>
          <p:cNvSpPr/>
          <p:nvPr/>
        </p:nvSpPr>
        <p:spPr>
          <a:xfrm>
            <a:off x="0" y="1628800"/>
            <a:ext cx="12192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138</a:t>
            </a:r>
          </a:p>
          <a:p>
            <a:pPr algn="ctr"/>
            <a:r>
              <a:rPr lang="fr-FR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4601586-E72B-4C61-8FB7-13A54BBDCE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1021080"/>
            <a:ext cx="10905065" cy="5214618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F68F35B-7825-41C3-8070-DF200EAF37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9223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WordArt 13">
            <a:extLst>
              <a:ext uri="{FF2B5EF4-FFF2-40B4-BE49-F238E27FC236}">
                <a16:creationId xmlns:a16="http://schemas.microsoft.com/office/drawing/2014/main" id="{B5BCCB68-43B4-40CE-B4C9-5F2177D9EA8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75194" y="829047"/>
            <a:ext cx="2784486" cy="77115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D9A7A145-A0DD-4C49-8729-134E165E104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592650" y="1792233"/>
            <a:ext cx="1903150" cy="59385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33452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split orient="vert"/>
        <p:sndAc>
          <p:stSnd loop="1">
            <p:snd r:embed="rId2" name="2.Footsteps to my door.wav"/>
          </p:stSnd>
        </p:sndAc>
      </p:transition>
    </mc:Choice>
    <mc:Fallback xmlns="">
      <p:transition spd="slow" advClick="0" advTm="17000">
        <p:split orient="vert"/>
        <p:sndAc>
          <p:stSnd loop="1">
            <p:snd r:embed="rId4" name="2.Footsteps to my do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F02062F-11F0-29AD-DC3C-93BEEEFE1279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B42DCDEA-7BAE-44B7-8CDA-FE6816174C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C936557-B430-BA96-502F-BC3D729ECC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476672"/>
            <a:ext cx="10905064" cy="554189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367539F2-0AF0-4B3B-08FD-8E1F263199D9}"/>
              </a:ext>
            </a:extLst>
          </p:cNvPr>
          <p:cNvSpPr/>
          <p:nvPr/>
        </p:nvSpPr>
        <p:spPr>
          <a:xfrm>
            <a:off x="635438" y="839433"/>
            <a:ext cx="4890442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8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Svět motorů 138</a:t>
            </a:r>
            <a:endParaRPr lang="es-ES" sz="4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FC5DEB8-887B-46F2-00AF-3E48E486D0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C6B387A-14E0-8811-5C7E-9DBA7F260D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F14535D-0404-F78E-A5B9-14A5E888BE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54F15FF-FC6A-DCA8-8DA4-0F8CF46A1F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2C63B24-4F44-A116-CB6E-FFDE7419D2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C2B7DC7-AFB3-3E04-5F27-EE21149EDF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FA8FC52-D124-4402-0157-2BE5020875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519591C-4999-E978-38C6-0413E680E2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CC871A0-042E-4CEE-5694-3305DACBA6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C7CC554-D053-4E03-94FA-AA97FB718B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D1272F0-A348-E84D-2FD6-BCE3F42669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7626472-4A05-3362-CE26-14E0C60DF3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8DA540D-5823-6E4D-99E1-F8A46C38D1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F3F338C-1D79-664A-5625-21FAEB89EC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1F177FF-10B7-C51F-0007-F698C2E76E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89BF19E-6A55-30E4-0C3C-43C6B15EE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BF2F4ED-751A-6165-0636-18DFA68EBE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D70AD3B-BC70-38C3-CF16-E340F26904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1DEA095-2815-D26F-ADC7-D679D92D7E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188EF6-68A0-A127-1DDA-E49C50F734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1540212-BC67-C583-5AD2-AD9F5642FF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C0A6373-964E-DB69-4183-F6F9D9F548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D5B8804-D8B4-0710-8ABC-AAECE48C4A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276A606-28A0-84F7-7130-5252270191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08E65B9F-49D4-850A-3441-E665FA60B8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5117B4-D68A-41C5-95E3-EE017D2466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2334EC7E-F10A-87B2-2B86-F32774D339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52072"/>
            <a:ext cx="10801200" cy="562888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A3056B92-5568-E281-FABB-C88C4D27842A}"/>
              </a:ext>
            </a:extLst>
          </p:cNvPr>
          <p:cNvSpPr/>
          <p:nvPr/>
        </p:nvSpPr>
        <p:spPr>
          <a:xfrm>
            <a:off x="8328248" y="464543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363</TotalTime>
  <Words>67</Words>
  <Application>Microsoft Office PowerPoint</Application>
  <PresentationFormat>Širokoúhlá obrazovka</PresentationFormat>
  <Paragraphs>12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112</cp:revision>
  <dcterms:created xsi:type="dcterms:W3CDTF">2020-02-21T13:54:42Z</dcterms:created>
  <dcterms:modified xsi:type="dcterms:W3CDTF">2023-09-25T15:16:26Z</dcterms:modified>
</cp:coreProperties>
</file>