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82" r:id="rId3"/>
    <p:sldId id="315" r:id="rId4"/>
    <p:sldId id="280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6" r:id="rId22"/>
    <p:sldId id="305" r:id="rId23"/>
    <p:sldId id="307" r:id="rId24"/>
    <p:sldId id="304" r:id="rId25"/>
    <p:sldId id="310" r:id="rId26"/>
    <p:sldId id="309" r:id="rId27"/>
    <p:sldId id="312" r:id="rId28"/>
    <p:sldId id="311" r:id="rId29"/>
    <p:sldId id="31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26.09.2023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09780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26.09.2023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6586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Myanmar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hyperlink" Target="http://cs.wikipedia.org/wiki/Soubor:State_seal_of_Myanmar.svg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Barma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Birmanie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04CA3BC7-B55A-4023-87AD-B9EF7046E6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9ACF067D-9ED9-47AA-97A0-6E42C448A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WordArt 13">
            <a:extLst>
              <a:ext uri="{FF2B5EF4-FFF2-40B4-BE49-F238E27FC236}">
                <a16:creationId xmlns:a16="http://schemas.microsoft.com/office/drawing/2014/main" id="{A9B8AFC5-E11E-711D-8619-E34B62BD9E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WordArt 14">
            <a:extLst>
              <a:ext uri="{FF2B5EF4-FFF2-40B4-BE49-F238E27FC236}">
                <a16:creationId xmlns:a16="http://schemas.microsoft.com/office/drawing/2014/main" id="{4F5A021A-CDD4-BBF2-915B-903D0A3FF98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205212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Asia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As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F7466CD2-BE68-4DA5-9C09-4A9FA21F8D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3058"/>
            <a:ext cx="124053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Myanmar   Burma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Birmanie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Birmania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Birmânia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Burmi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Miến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điện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Бірма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tráva, exteriér, obloha, budova&#10;&#10;Popis se vygeneroval automaticky.">
            <a:extLst>
              <a:ext uri="{FF2B5EF4-FFF2-40B4-BE49-F238E27FC236}">
                <a16:creationId xmlns:a16="http://schemas.microsoft.com/office/drawing/2014/main" id="{7167D831-934B-4109-9086-51471F46D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709593"/>
          </a:xfrm>
          <a:prstGeom prst="rect">
            <a:avLst/>
          </a:prstGeom>
        </p:spPr>
      </p:pic>
      <p:pic>
        <p:nvPicPr>
          <p:cNvPr id="5" name="Picture 14" descr="Vlajka Myanmaru">
            <a:hlinkClick r:id="rId3" tooltip="Vlajka Myanmaru"/>
            <a:extLst>
              <a:ext uri="{FF2B5EF4-FFF2-40B4-BE49-F238E27FC236}">
                <a16:creationId xmlns:a16="http://schemas.microsoft.com/office/drawing/2014/main" id="{EA9DBA9F-66AE-4A02-9E6A-0E19DF401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5030" y="841765"/>
            <a:ext cx="1497647" cy="92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Znak Myanmaru">
            <a:hlinkClick r:id="rId5" tooltip="Znak Myanmaru"/>
            <a:extLst>
              <a:ext uri="{FF2B5EF4-FFF2-40B4-BE49-F238E27FC236}">
                <a16:creationId xmlns:a16="http://schemas.microsoft.com/office/drawing/2014/main" id="{20FCF94E-635A-417B-AC82-FB4CCA547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794" y="742614"/>
            <a:ext cx="1114528" cy="112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2512F172-E279-4BA1-975A-E153AE38503F}"/>
              </a:ext>
            </a:extLst>
          </p:cNvPr>
          <p:cNvSpPr/>
          <p:nvPr/>
        </p:nvSpPr>
        <p:spPr>
          <a:xfrm>
            <a:off x="5140536" y="893755"/>
            <a:ext cx="3002280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Barma</a:t>
            </a:r>
          </a:p>
          <a:p>
            <a:pPr algn="ctr">
              <a:defRPr/>
            </a:pPr>
            <a:r>
              <a:rPr lang="cs-CZ" sz="40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17</a:t>
            </a:r>
            <a:endParaRPr lang="es-ES" sz="40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03E6C367-72F2-42F6-A269-8F5298371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70959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47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strom, obloha&#10;&#10;Popis se vygeneroval automaticky.">
            <a:extLst>
              <a:ext uri="{FF2B5EF4-FFF2-40B4-BE49-F238E27FC236}">
                <a16:creationId xmlns:a16="http://schemas.microsoft.com/office/drawing/2014/main" id="{6CB66A92-6E83-19C5-3C58-389DC2384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obloha, exteriér, strom&#10;&#10;Popis se vygeneroval automaticky.">
            <a:extLst>
              <a:ext uri="{FF2B5EF4-FFF2-40B4-BE49-F238E27FC236}">
                <a16:creationId xmlns:a16="http://schemas.microsoft.com/office/drawing/2014/main" id="{D89222EB-EA26-C5B4-546A-3EDDC68D7D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budova, země&#10;&#10;Popis se vygeneroval automaticky.">
            <a:extLst>
              <a:ext uri="{FF2B5EF4-FFF2-40B4-BE49-F238E27FC236}">
                <a16:creationId xmlns:a16="http://schemas.microsoft.com/office/drawing/2014/main" id="{EC58EAF1-484B-9049-0F8C-8E1255A14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strom, budova, země&#10;&#10;Popis se vygeneroval automaticky.">
            <a:extLst>
              <a:ext uri="{FF2B5EF4-FFF2-40B4-BE49-F238E27FC236}">
                <a16:creationId xmlns:a16="http://schemas.microsoft.com/office/drawing/2014/main" id="{5C8783C2-6553-C3EE-C979-36D809DF5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země, budova, strom&#10;&#10;Popis se vygeneroval automaticky.">
            <a:extLst>
              <a:ext uri="{FF2B5EF4-FFF2-40B4-BE49-F238E27FC236}">
                <a16:creationId xmlns:a16="http://schemas.microsoft.com/office/drawing/2014/main" id="{925D1A07-59E8-98FF-9CEF-A9E56F85F5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tráva, obloha&#10;&#10;Popis se vygeneroval automaticky.">
            <a:extLst>
              <a:ext uri="{FF2B5EF4-FFF2-40B4-BE49-F238E27FC236}">
                <a16:creationId xmlns:a16="http://schemas.microsoft.com/office/drawing/2014/main" id="{CA5D1A86-2D79-BD5B-93B0-B124DAC92D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budova, obloha&#10;&#10;Popis se vygeneroval automaticky.">
            <a:extLst>
              <a:ext uri="{FF2B5EF4-FFF2-40B4-BE49-F238E27FC236}">
                <a16:creationId xmlns:a16="http://schemas.microsoft.com/office/drawing/2014/main" id="{DD896137-9D42-E56A-B46E-89145AD08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interiér, stůl, budova&#10;&#10;Popis se vygeneroval automaticky.">
            <a:extLst>
              <a:ext uri="{FF2B5EF4-FFF2-40B4-BE49-F238E27FC236}">
                <a16:creationId xmlns:a16="http://schemas.microsoft.com/office/drawing/2014/main" id="{DE0EAD4E-E66F-263F-E378-0BC6804A63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budova, velké&#10;&#10;Popis se vygeneroval automaticky.">
            <a:extLst>
              <a:ext uri="{FF2B5EF4-FFF2-40B4-BE49-F238E27FC236}">
                <a16:creationId xmlns:a16="http://schemas.microsoft.com/office/drawing/2014/main" id="{52D0722E-9A5A-4580-5E5E-FADF28324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obloha, tráva&#10;&#10;Popis se vygeneroval automaticky.">
            <a:extLst>
              <a:ext uri="{FF2B5EF4-FFF2-40B4-BE49-F238E27FC236}">
                <a16:creationId xmlns:a16="http://schemas.microsoft.com/office/drawing/2014/main" id="{CAEF63F8-94AE-6E15-4246-D46F972058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strom, exteriér, tráva, budova&#10;&#10;Popis se vygeneroval automaticky.">
            <a:extLst>
              <a:ext uri="{FF2B5EF4-FFF2-40B4-BE49-F238E27FC236}">
                <a16:creationId xmlns:a16="http://schemas.microsoft.com/office/drawing/2014/main" id="{20207984-7040-BCBE-AC35-4A62C24A5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bloha, exteriér, hodiny&#10;&#10;Popis se vygeneroval automaticky.">
            <a:extLst>
              <a:ext uri="{FF2B5EF4-FFF2-40B4-BE49-F238E27FC236}">
                <a16:creationId xmlns:a16="http://schemas.microsoft.com/office/drawing/2014/main" id="{2A827E59-0610-C371-D151-77AF06878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budova, země&#10;&#10;Popis se vygeneroval automaticky.">
            <a:extLst>
              <a:ext uri="{FF2B5EF4-FFF2-40B4-BE49-F238E27FC236}">
                <a16:creationId xmlns:a16="http://schemas.microsoft.com/office/drawing/2014/main" id="{8C333AD2-2EDC-CE78-505A-FE9DAA3FC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interiér, stůl, květina, okno&#10;&#10;Popis se vygeneroval automaticky.">
            <a:extLst>
              <a:ext uri="{FF2B5EF4-FFF2-40B4-BE49-F238E27FC236}">
                <a16:creationId xmlns:a16="http://schemas.microsoft.com/office/drawing/2014/main" id="{5929CD26-332C-8711-D3E4-4F522A34A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strom, osoba&#10;&#10;Popis se vygeneroval automaticky.">
            <a:extLst>
              <a:ext uri="{FF2B5EF4-FFF2-40B4-BE49-F238E27FC236}">
                <a16:creationId xmlns:a16="http://schemas.microsoft.com/office/drawing/2014/main" id="{A114DC82-B865-8CB1-0333-D0D75E26A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kolotoč&#10;&#10;Popis se vygeneroval automaticky.">
            <a:extLst>
              <a:ext uri="{FF2B5EF4-FFF2-40B4-BE49-F238E27FC236}">
                <a16:creationId xmlns:a16="http://schemas.microsoft.com/office/drawing/2014/main" id="{182CB839-9F3A-9CA6-AB39-211C22B85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interiér, zeď, muž&#10;&#10;Popis se vygeneroval automaticky.">
            <a:extLst>
              <a:ext uri="{FF2B5EF4-FFF2-40B4-BE49-F238E27FC236}">
                <a16:creationId xmlns:a16="http://schemas.microsoft.com/office/drawing/2014/main" id="{687C33C8-AFE0-7B2A-22CC-1D1DBFADE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anečník&#10;&#10;Popis se vygeneroval automaticky.">
            <a:extLst>
              <a:ext uri="{FF2B5EF4-FFF2-40B4-BE49-F238E27FC236}">
                <a16:creationId xmlns:a16="http://schemas.microsoft.com/office/drawing/2014/main" id="{F54AB571-8A6A-54A7-464F-AB797C360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osoba, exteriér, žlutá&#10;&#10;Popis se vygeneroval automaticky.">
            <a:extLst>
              <a:ext uri="{FF2B5EF4-FFF2-40B4-BE49-F238E27FC236}">
                <a16:creationId xmlns:a16="http://schemas.microsoft.com/office/drawing/2014/main" id="{A6004322-3EF6-84F4-91E0-5B3EA71163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oblečení, osoba&#10;&#10;Popis se vygeneroval automaticky.">
            <a:extLst>
              <a:ext uri="{FF2B5EF4-FFF2-40B4-BE49-F238E27FC236}">
                <a16:creationId xmlns:a16="http://schemas.microsoft.com/office/drawing/2014/main" id="{6A130E0A-0F97-ECE3-CE0A-EC4535608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budova&#10;&#10;Popis se vygeneroval automaticky.">
            <a:extLst>
              <a:ext uri="{FF2B5EF4-FFF2-40B4-BE49-F238E27FC236}">
                <a16:creationId xmlns:a16="http://schemas.microsoft.com/office/drawing/2014/main" id="{7F4C4475-BF79-1D19-6BEC-7160D1DFB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bloha, budova, strom&#10;&#10;Popis se vygeneroval automaticky.">
            <a:extLst>
              <a:ext uri="{FF2B5EF4-FFF2-40B4-BE49-F238E27FC236}">
                <a16:creationId xmlns:a16="http://schemas.microsoft.com/office/drawing/2014/main" id="{2E71D1E5-A123-B97D-25F0-355C5E41A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svatyně, strom&#10;&#10;Popis se vygeneroval automaticky.">
            <a:extLst>
              <a:ext uri="{FF2B5EF4-FFF2-40B4-BE49-F238E27FC236}">
                <a16:creationId xmlns:a16="http://schemas.microsoft.com/office/drawing/2014/main" id="{1BBBF27E-B879-AD91-EF41-10BB59AB3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hodiny, lidé&#10;&#10;Popis se vygeneroval automaticky.">
            <a:extLst>
              <a:ext uri="{FF2B5EF4-FFF2-40B4-BE49-F238E27FC236}">
                <a16:creationId xmlns:a16="http://schemas.microsoft.com/office/drawing/2014/main" id="{29D8346E-A151-2824-BB35-ED761E1DC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silnice, obloha&#10;&#10;Popis se vygeneroval automaticky.">
            <a:extLst>
              <a:ext uri="{FF2B5EF4-FFF2-40B4-BE49-F238E27FC236}">
                <a16:creationId xmlns:a16="http://schemas.microsoft.com/office/drawing/2014/main" id="{7E8958D6-E4A5-92F6-8F9F-C44A2E6F9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obloha, exteriér, žlutá&#10;&#10;Popis se vygeneroval automaticky.">
            <a:extLst>
              <a:ext uri="{FF2B5EF4-FFF2-40B4-BE49-F238E27FC236}">
                <a16:creationId xmlns:a16="http://schemas.microsoft.com/office/drawing/2014/main" id="{0893FAC5-50DD-9654-8D25-93E1A63A81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exteriér, obloha, strom, budova&#10;&#10;Popis se vygeneroval automaticky.">
            <a:extLst>
              <a:ext uri="{FF2B5EF4-FFF2-40B4-BE49-F238E27FC236}">
                <a16:creationId xmlns:a16="http://schemas.microsoft.com/office/drawing/2014/main" id="{E4DAD725-A5D7-4A58-082C-87DDA29AC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6B84ACB-3B20-9376-98CD-0E1E2880E83B}"/>
              </a:ext>
            </a:extLst>
          </p:cNvPr>
          <p:cNvSpPr/>
          <p:nvPr/>
        </p:nvSpPr>
        <p:spPr>
          <a:xfrm>
            <a:off x="8832304" y="1052736"/>
            <a:ext cx="232447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43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2023-09-26T12:26:11Z</dcterms:modified>
</cp:coreProperties>
</file>