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3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18" Type="http://schemas.openxmlformats.org/officeDocument/2006/relationships/image" Target="../media/image7.gif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gif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4.png"/><Relationship Id="rId10" Type="http://schemas.openxmlformats.org/officeDocument/2006/relationships/audio" Target="../media/audio7.wav"/><Relationship Id="rId19" Type="http://schemas.openxmlformats.org/officeDocument/2006/relationships/image" Target="../media/image8.png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5800B909-2011-219A-BE3D-77E26A9E8739}"/>
              </a:ext>
            </a:extLst>
          </p:cNvPr>
          <p:cNvSpPr/>
          <p:nvPr/>
        </p:nvSpPr>
        <p:spPr>
          <a:xfrm>
            <a:off x="0" y="1859339"/>
            <a:ext cx="91440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108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1" y="446404"/>
            <a:ext cx="4701356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72000" y="446404"/>
            <a:ext cx="452437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0" y="6531706"/>
            <a:ext cx="943509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2" name="Obrázek 11">
            <a:hlinkClick r:id="" action="ppaction://noaction">
              <a:snd r:embed="rId4" name="1 Krásná pasačka.wav"/>
            </a:hlinkClick>
            <a:extLst>
              <a:ext uri="{FF2B5EF4-FFF2-40B4-BE49-F238E27FC236}">
                <a16:creationId xmlns:a16="http://schemas.microsoft.com/office/drawing/2014/main" id="{1468B6E5-FDBD-B95D-EA5F-D2FFFFF1F5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29" y="979581"/>
            <a:ext cx="791271" cy="791271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6" name="2 Malý můstek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2" name="10 Pod tou naší starou lípou.wav"/>
            </a:hlinkClick>
            <a:extLst>
              <a:ext uri="{FF2B5EF4-FFF2-40B4-BE49-F238E27FC236}">
                <a16:creationId xmlns:a16="http://schemas.microsoft.com/office/drawing/2014/main" id="{FEA79720-C7FF-D126-640B-7227F81C96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77" y="1105891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7" name="3 Vandrovalo děvč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8" name="4 Sirotek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9" name="5 Když Jenik s Mařenkou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10" name="6 Kde domov můj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1" name="7 Okolo Zlaté stoky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2" name="8 Na severu dalekém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13" name="9 Tadlidat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2" name="3 Rectángulo">
            <a:extLst>
              <a:ext uri="{FF2B5EF4-FFF2-40B4-BE49-F238E27FC236}">
                <a16:creationId xmlns:a16="http://schemas.microsoft.com/office/drawing/2014/main" id="{F29462F0-14C8-BD34-4DA5-1A7408051CFF}"/>
              </a:ext>
            </a:extLst>
          </p:cNvPr>
          <p:cNvSpPr/>
          <p:nvPr/>
        </p:nvSpPr>
        <p:spPr>
          <a:xfrm>
            <a:off x="160723" y="1651121"/>
            <a:ext cx="1875682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Krásná pasačka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417320" y="460761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Sirotek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57671" y="5616585"/>
            <a:ext cx="1458672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Když Jenik 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229831" y="5598220"/>
            <a:ext cx="170851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Kde domov můj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029616" y="4562548"/>
            <a:ext cx="2010977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Okolo Zlaté stoky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6983071" y="3650280"/>
            <a:ext cx="2138481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severu dalekém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371782" y="2746055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Tadlidat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9" name="3 Rectángulo">
            <a:extLst>
              <a:ext uri="{FF2B5EF4-FFF2-40B4-BE49-F238E27FC236}">
                <a16:creationId xmlns:a16="http://schemas.microsoft.com/office/drawing/2014/main" id="{48141E22-EC15-92D7-C342-FD9393D14C79}"/>
              </a:ext>
            </a:extLst>
          </p:cNvPr>
          <p:cNvSpPr/>
          <p:nvPr/>
        </p:nvSpPr>
        <p:spPr>
          <a:xfrm>
            <a:off x="6613934" y="1776006"/>
            <a:ext cx="257393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 tou naší starou lípou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420503" y="270500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Malý můstek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266853" y="3643408"/>
            <a:ext cx="1812018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Vandrovalo děvče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34CD5468-8ED7-C7E0-3D3F-C9B95ED4BCC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554" y="1204775"/>
            <a:ext cx="439971" cy="4856937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0CF89025-E1B2-E6CD-342D-FF679765D8C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856" y="1281726"/>
            <a:ext cx="4825576" cy="4632964"/>
          </a:xfrm>
          <a:prstGeom prst="rect">
            <a:avLst/>
          </a:prstGeom>
        </p:spPr>
      </p:pic>
      <p:pic>
        <p:nvPicPr>
          <p:cNvPr id="42" name="Image 2" descr="fleche ondule.gif">
            <a:extLst>
              <a:ext uri="{FF2B5EF4-FFF2-40B4-BE49-F238E27FC236}">
                <a16:creationId xmlns:a16="http://schemas.microsoft.com/office/drawing/2014/main" id="{FC0C8F09-7F0D-6AE7-85CC-5BEFDD14D10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05015" flipH="1">
            <a:off x="2421039" y="4801880"/>
            <a:ext cx="982662" cy="1609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Image 2" descr="fleche ondule.gif">
            <a:extLst>
              <a:ext uri="{FF2B5EF4-FFF2-40B4-BE49-F238E27FC236}">
                <a16:creationId xmlns:a16="http://schemas.microsoft.com/office/drawing/2014/main" id="{DD8E8473-AB6F-3E95-D232-7FD3BC9D5F01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297580" flipH="1" flipV="1">
            <a:off x="6101204" y="4783368"/>
            <a:ext cx="935526" cy="1629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4">
            <a:extLst>
              <a:ext uri="{FF2B5EF4-FFF2-40B4-BE49-F238E27FC236}">
                <a16:creationId xmlns:a16="http://schemas.microsoft.com/office/drawing/2014/main" id="{26AC25E7-00EA-F2A4-2551-253D5C23F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805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F3C14BA8-1ABF-ACC7-4EFF-EC93451A4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295" y="128172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44">
            <a:extLst>
              <a:ext uri="{FF2B5EF4-FFF2-40B4-BE49-F238E27FC236}">
                <a16:creationId xmlns:a16="http://schemas.microsoft.com/office/drawing/2014/main" id="{5DDC25E3-685C-4286-7474-0FA4652726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9628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44">
            <a:extLst>
              <a:ext uri="{FF2B5EF4-FFF2-40B4-BE49-F238E27FC236}">
                <a16:creationId xmlns:a16="http://schemas.microsoft.com/office/drawing/2014/main" id="{73533F66-00D2-E50E-D407-01233E2E41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8973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44">
            <a:extLst>
              <a:ext uri="{FF2B5EF4-FFF2-40B4-BE49-F238E27FC236}">
                <a16:creationId xmlns:a16="http://schemas.microsoft.com/office/drawing/2014/main" id="{6CE618FF-F01C-224C-8F57-BA144BDEB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205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" name="Picture 44">
            <a:extLst>
              <a:ext uri="{FF2B5EF4-FFF2-40B4-BE49-F238E27FC236}">
                <a16:creationId xmlns:a16="http://schemas.microsoft.com/office/drawing/2014/main" id="{839B0B31-FCAA-1AC5-F706-EAF817C1CE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3420" y="1238525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0" name="Picture 44">
            <a:extLst>
              <a:ext uri="{FF2B5EF4-FFF2-40B4-BE49-F238E27FC236}">
                <a16:creationId xmlns:a16="http://schemas.microsoft.com/office/drawing/2014/main" id="{CB608BE1-C112-A5C3-66B3-6781258B7E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028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44">
            <a:extLst>
              <a:ext uri="{FF2B5EF4-FFF2-40B4-BE49-F238E27FC236}">
                <a16:creationId xmlns:a16="http://schemas.microsoft.com/office/drawing/2014/main" id="{B3D765E8-C4BA-D251-CC2A-4783CBE77E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489" y="1254609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44">
            <a:extLst>
              <a:ext uri="{FF2B5EF4-FFF2-40B4-BE49-F238E27FC236}">
                <a16:creationId xmlns:a16="http://schemas.microsoft.com/office/drawing/2014/main" id="{C233587A-5386-0D93-D0C5-510F2C6B07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6826" y="1255051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44">
            <a:extLst>
              <a:ext uri="{FF2B5EF4-FFF2-40B4-BE49-F238E27FC236}">
                <a16:creationId xmlns:a16="http://schemas.microsoft.com/office/drawing/2014/main" id="{D2E9697E-F693-3197-F489-47BC5BE48C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620" y="1254607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44">
            <a:extLst>
              <a:ext uri="{FF2B5EF4-FFF2-40B4-BE49-F238E27FC236}">
                <a16:creationId xmlns:a16="http://schemas.microsoft.com/office/drawing/2014/main" id="{45F1F2AD-2BC5-EF2D-A53E-1705A83E0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3353" y="1267013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44">
            <a:extLst>
              <a:ext uri="{FF2B5EF4-FFF2-40B4-BE49-F238E27FC236}">
                <a16:creationId xmlns:a16="http://schemas.microsoft.com/office/drawing/2014/main" id="{7F1918BB-4CF0-AFB9-FF16-A0965E55FC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949" y="1254608"/>
            <a:ext cx="367459" cy="339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9" name="Text Box 47">
            <a:extLst>
              <a:ext uri="{FF2B5EF4-FFF2-40B4-BE49-F238E27FC236}">
                <a16:creationId xmlns:a16="http://schemas.microsoft.com/office/drawing/2014/main" id="{38B77722-B2A9-DA0D-7110-5C7155E8B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45620" y="5709677"/>
            <a:ext cx="268074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Presentation</a:t>
            </a:r>
            <a:r>
              <a:rPr lang="cs-CZ" altLang="cs-CZ" sz="1200" b="1" dirty="0">
                <a:solidFill>
                  <a:srgbClr val="FF0000"/>
                </a:solidFill>
              </a:rPr>
              <a:t> by </a:t>
            </a:r>
            <a:r>
              <a:rPr lang="cs-CZ" altLang="cs-CZ" sz="1200" b="1" dirty="0" err="1">
                <a:solidFill>
                  <a:srgbClr val="FF0000"/>
                </a:solidFill>
              </a:rPr>
              <a:t>y@t@t</a:t>
            </a:r>
            <a:r>
              <a:rPr lang="cs-CZ" altLang="cs-CZ" sz="1200" b="1" dirty="0">
                <a:solidFill>
                  <a:srgbClr val="FF0000"/>
                </a:solidFill>
              </a:rPr>
              <a:t>@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60" name="Obrázek 59">
            <a:extLst>
              <a:ext uri="{FF2B5EF4-FFF2-40B4-BE49-F238E27FC236}">
                <a16:creationId xmlns:a16="http://schemas.microsoft.com/office/drawing/2014/main" id="{E02485A5-BD75-255E-4FE6-154EDDAE83D1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936" y="4623827"/>
            <a:ext cx="1554101" cy="723900"/>
          </a:xfrm>
          <a:prstGeom prst="rect">
            <a:avLst/>
          </a:prstGeom>
        </p:spPr>
      </p:pic>
      <p:pic>
        <p:nvPicPr>
          <p:cNvPr id="61" name="Obrázek 60">
            <a:extLst>
              <a:ext uri="{FF2B5EF4-FFF2-40B4-BE49-F238E27FC236}">
                <a16:creationId xmlns:a16="http://schemas.microsoft.com/office/drawing/2014/main" id="{9DA248CE-417E-EAF0-2988-D2A301A17D05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2" y="3626220"/>
            <a:ext cx="1554101" cy="723900"/>
          </a:xfrm>
          <a:prstGeom prst="rect">
            <a:avLst/>
          </a:prstGeom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9CEFDCC2-88FC-852C-211C-3C03EC1AB4E9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7776" y="2549926"/>
            <a:ext cx="1007908" cy="1007908"/>
          </a:xfrm>
          <a:prstGeom prst="rect">
            <a:avLst/>
          </a:prstGeom>
        </p:spPr>
      </p:pic>
      <p:sp>
        <p:nvSpPr>
          <p:cNvPr id="67" name="Rectangle 10">
            <a:extLst>
              <a:ext uri="{FF2B5EF4-FFF2-40B4-BE49-F238E27FC236}">
                <a16:creationId xmlns:a16="http://schemas.microsoft.com/office/drawing/2014/main" id="{98EE46DE-BBCC-995D-3D0A-D6831DA16F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973" y="481213"/>
            <a:ext cx="9048054" cy="5553008"/>
          </a:xfrm>
          <a:prstGeom prst="rect">
            <a:avLst/>
          </a:prstGeom>
          <a:noFill/>
          <a:ln w="25400" cmpd="sng">
            <a:solidFill>
              <a:schemeClr val="bg1">
                <a:lumMod val="9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42360990-9F2F-DBE0-7B6A-51DD772D3295}"/>
              </a:ext>
            </a:extLst>
          </p:cNvPr>
          <p:cNvSpPr/>
          <p:nvPr/>
        </p:nvSpPr>
        <p:spPr>
          <a:xfrm>
            <a:off x="27172" y="587949"/>
            <a:ext cx="9048053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Posezení s harmonikou 108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1505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Pod tou naší starou lípou.wav"/>
          </p:stSnd>
        </p:sndAc>
      </p:transition>
    </mc:Choice>
    <mc:Fallback xmlns="">
      <p:transition spd="slow">
        <p:split orient="vert"/>
        <p:sndAc>
          <p:stSnd>
            <p:snd r:embed="rId20" name="10 Pod tou naší starou lípou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292</TotalTime>
  <Words>48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98</cp:revision>
  <dcterms:created xsi:type="dcterms:W3CDTF">2020-02-21T13:54:42Z</dcterms:created>
  <dcterms:modified xsi:type="dcterms:W3CDTF">2023-09-25T09:32:06Z</dcterms:modified>
</cp:coreProperties>
</file>