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280" r:id="rId4"/>
    <p:sldId id="287" r:id="rId5"/>
    <p:sldId id="316" r:id="rId6"/>
    <p:sldId id="281" r:id="rId7"/>
    <p:sldId id="278" r:id="rId8"/>
    <p:sldId id="285" r:id="rId9"/>
    <p:sldId id="288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11" r:id="rId27"/>
    <p:sldId id="312" r:id="rId28"/>
    <p:sldId id="303" r:id="rId29"/>
    <p:sldId id="313" r:id="rId30"/>
    <p:sldId id="308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25.09.2023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07034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162880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Kočky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14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Chats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2F9E0A6-0757-43BE-96B0-3EB8C59AAF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5999" y="643465"/>
            <a:ext cx="5452532" cy="5571066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1F62CC43-A421-46D5-8440-06196C4BCF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5452533" cy="5571066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55E3D6A6-4C9A-48AE-8B79-CD61A74F0B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8" name="WordArt 13">
            <a:extLst>
              <a:ext uri="{FF2B5EF4-FFF2-40B4-BE49-F238E27FC236}">
                <a16:creationId xmlns:a16="http://schemas.microsoft.com/office/drawing/2014/main" id="{6965023A-4F37-4C78-8603-8769D89D217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757929" y="1762843"/>
            <a:ext cx="2959722" cy="92493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WordArt 14">
            <a:extLst>
              <a:ext uri="{FF2B5EF4-FFF2-40B4-BE49-F238E27FC236}">
                <a16:creationId xmlns:a16="http://schemas.microsoft.com/office/drawing/2014/main" id="{ADEDDAB5-BFD8-4DA8-8755-E9126C0E374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028736" y="3170428"/>
            <a:ext cx="2134521" cy="76426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2439431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7000">
        <p:split orient="vert"/>
        <p:sndAc>
          <p:stSnd loop="1">
            <p:snd r:embed="rId2" name="Living Next Door To Alice.wav"/>
          </p:stSnd>
        </p:sndAc>
      </p:transition>
    </mc:Choice>
    <mc:Fallback>
      <p:transition spd="slow" advClick="0" advTm="17000">
        <p:split orient="vert"/>
        <p:sndAc>
          <p:stSnd loop="1">
            <p:snd r:embed="rId2" name="Living Next Door To Ali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9">
            <a:extLst>
              <a:ext uri="{FF2B5EF4-FFF2-40B4-BE49-F238E27FC236}">
                <a16:creationId xmlns:a16="http://schemas.microsoft.com/office/drawing/2014/main" id="{D70E70A9-D4A9-E1CF-B150-79ABC98E73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420443"/>
            <a:ext cx="12740640" cy="415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Cats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Chats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Katten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Katzen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Gatos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Gats</a:t>
            </a:r>
            <a:r>
              <a:rPr lang="cs-CZ" altLang="cs-CZ" sz="2000" b="1" dirty="0">
                <a:solidFill>
                  <a:srgbClr val="FF0000"/>
                </a:solidFill>
              </a:rPr>
              <a:t>    Koty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Pisici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Kediler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Mačke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Macskák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Γάτες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Кішки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5A5A88F6-B943-92E0-4A22-F236A43A39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7176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828DEAFE-AA3E-1441-9953-B9E6C7ED96EA}"/>
              </a:ext>
            </a:extLst>
          </p:cNvPr>
          <p:cNvSpPr/>
          <p:nvPr/>
        </p:nvSpPr>
        <p:spPr>
          <a:xfrm>
            <a:off x="5735960" y="5373216"/>
            <a:ext cx="662473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Kočky 14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C7A50B7-0230-28EA-C95B-25E5481E56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B58F7AC-C0A9-4A76-8F85-C258E39210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D618A6E-B5A4-443E-8F97-100C31FC8C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4137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8EDE093-66A2-AA56-CCDD-AAA39DB53A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3E87286-4467-CBDE-B302-138E8257B0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ED18ED1-C711-86FF-B37A-7FB250E7F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F7EFB64-A17D-7A5F-4016-6C91686A4D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BFE60CC-FD85-BBFA-FA9F-AB730B3DF0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0C664FA-FDC5-9E36-A1CC-008ADE6F07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60D9FA8-1706-B24E-94DA-461A6D3BE8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5399" y="476672"/>
            <a:ext cx="10801198" cy="604867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1892412-5210-6099-67A1-C61B29DA6F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F69CC0B-3013-3012-87B7-09AC44E63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0DCBC90-3C04-D3FB-C95F-47C28855F5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12077D4-994F-4F0D-BE5C-25BD54FADC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8" y="476672"/>
            <a:ext cx="10853132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8BA40D3-005B-36FD-8EA5-8D68C403D6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D60A36E-B261-D0C3-30B7-2318FEF1C9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0588182-4D7C-96DC-0298-03060D1811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F727748-5402-B4B8-59CB-436AF5FCA0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8BEB96E-F8DE-6549-5CA7-65CB0C4EF3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7497096-1A2C-6B70-6AE7-19002C0B4F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F550647-C467-29A5-4E01-0717F6F6B3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16F22A2-3B9A-8F2B-C673-E2D398B95F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7585A02-4508-4843-BE86-5F633D78C2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2B995F5-BF93-7E87-3D63-AF26C06728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4"/>
            <a:ext cx="10801201" cy="60486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F3D946E-8BBF-5776-9AA9-1909002A20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F114CB79-5439-B3DB-841C-2BAAC71F3502}"/>
              </a:ext>
            </a:extLst>
          </p:cNvPr>
          <p:cNvSpPr/>
          <p:nvPr/>
        </p:nvSpPr>
        <p:spPr>
          <a:xfrm>
            <a:off x="695400" y="548680"/>
            <a:ext cx="10801200" cy="5832648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F442E4FC-33CF-5DD0-F9DF-AD9B917CFF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3612" y="692696"/>
            <a:ext cx="7724775" cy="5688632"/>
          </a:xfrm>
          <a:prstGeom prst="rect">
            <a:avLst/>
          </a:prstGeom>
        </p:spPr>
      </p:pic>
      <p:sp>
        <p:nvSpPr>
          <p:cNvPr id="8" name="Ovál 7">
            <a:extLst>
              <a:ext uri="{FF2B5EF4-FFF2-40B4-BE49-F238E27FC236}">
                <a16:creationId xmlns:a16="http://schemas.microsoft.com/office/drawing/2014/main" id="{14C107FA-8F68-5553-2779-17EFCF720438}"/>
              </a:ext>
            </a:extLst>
          </p:cNvPr>
          <p:cNvSpPr/>
          <p:nvPr/>
        </p:nvSpPr>
        <p:spPr>
          <a:xfrm>
            <a:off x="8400256" y="3284984"/>
            <a:ext cx="2376264" cy="2664296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>
            <a:extLst>
              <a:ext uri="{FF2B5EF4-FFF2-40B4-BE49-F238E27FC236}">
                <a16:creationId xmlns:a16="http://schemas.microsoft.com/office/drawing/2014/main" id="{DC13F327-432C-4365-1B2A-86BDEEB9E760}"/>
              </a:ext>
            </a:extLst>
          </p:cNvPr>
          <p:cNvSpPr/>
          <p:nvPr/>
        </p:nvSpPr>
        <p:spPr>
          <a:xfrm>
            <a:off x="839415" y="3140968"/>
            <a:ext cx="1656185" cy="3168352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A0AD4B9-9B2C-032A-4C55-22F946187A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5399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CF4E34F-E76C-707C-6607-331DD2794A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00D4E55E-9FEE-AF2A-9077-58EB56484F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105637A9-AADD-A405-1A1F-3AB946631A77}"/>
              </a:ext>
            </a:extLst>
          </p:cNvPr>
          <p:cNvSpPr/>
          <p:nvPr/>
        </p:nvSpPr>
        <p:spPr>
          <a:xfrm>
            <a:off x="7752184" y="4157269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356</TotalTime>
  <Words>45</Words>
  <Application>Microsoft Office PowerPoint</Application>
  <PresentationFormat>Širokoúhlá obrazovka</PresentationFormat>
  <Paragraphs>12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110</cp:revision>
  <dcterms:created xsi:type="dcterms:W3CDTF">2020-02-21T13:54:42Z</dcterms:created>
  <dcterms:modified xsi:type="dcterms:W3CDTF">2023-09-25T11:53:36Z</dcterms:modified>
</cp:coreProperties>
</file>