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5" r:id="rId22"/>
    <p:sldId id="306" r:id="rId23"/>
    <p:sldId id="304" r:id="rId24"/>
    <p:sldId id="310" r:id="rId25"/>
    <p:sldId id="309" r:id="rId26"/>
    <p:sldId id="312" r:id="rId27"/>
    <p:sldId id="311" r:id="rId28"/>
    <p:sldId id="313" r:id="rId29"/>
    <p:sldId id="308" r:id="rId30"/>
    <p:sldId id="317" r:id="rId31"/>
    <p:sldId id="316" r:id="rId32"/>
    <p:sldId id="314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3CC0315A-1E32-488B-8040-108FD56ED454}"/>
              </a:ext>
            </a:extLst>
          </p:cNvPr>
          <p:cNvSpPr/>
          <p:nvPr/>
        </p:nvSpPr>
        <p:spPr>
          <a:xfrm>
            <a:off x="0" y="1715613"/>
            <a:ext cx="12192000" cy="33547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zvířat</a:t>
            </a:r>
          </a:p>
          <a:p>
            <a:pPr algn="ctr"/>
            <a:r>
              <a:rPr lang="cs-CZ" sz="6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112</a:t>
            </a:r>
          </a:p>
          <a:p>
            <a:pPr algn="ctr"/>
            <a:r>
              <a:rPr lang="fr-FR" sz="6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Les monde des animaux</a:t>
            </a:r>
            <a:r>
              <a:rPr lang="fr-FR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>
            <a:extLst>
              <a:ext uri="{FF2B5EF4-FFF2-40B4-BE49-F238E27FC236}">
                <a16:creationId xmlns:a16="http://schemas.microsoft.com/office/drawing/2014/main" id="{12A11B91-22A5-65E0-350A-4B4BD81923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153728AB-4F81-05C2-7BE4-10C907D0CE6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063552" y="422108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E9226A8D-AC3F-E5E9-1FE5-EBD1EBB6B13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404188" y="5420325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African - Kaysha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African - Kaysh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AF86F07-805E-D2E5-DD25-ACF8F5422EEE}"/>
              </a:ext>
            </a:extLst>
          </p:cNvPr>
          <p:cNvSpPr/>
          <p:nvPr/>
        </p:nvSpPr>
        <p:spPr>
          <a:xfrm>
            <a:off x="16526" y="5933047"/>
            <a:ext cx="12175473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968ACC5F-0607-E237-1649-50C3B2A1C9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0938" y="6025032"/>
            <a:ext cx="1174106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of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animals</a:t>
            </a:r>
            <a:r>
              <a:rPr lang="cs-CZ" altLang="cs-CZ" sz="2000" b="1" dirty="0">
                <a:solidFill>
                  <a:srgbClr val="FF0000"/>
                </a:solidFill>
              </a:rPr>
              <a:t>  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</a:t>
            </a:r>
            <a:r>
              <a:rPr lang="cs-CZ" altLang="cs-CZ" sz="2000" b="1" dirty="0">
                <a:solidFill>
                  <a:srgbClr val="FF0000"/>
                </a:solidFill>
              </a:rPr>
              <a:t> van </a:t>
            </a:r>
            <a:r>
              <a:rPr lang="cs-CZ" altLang="cs-CZ" sz="2000" b="1" dirty="0" err="1">
                <a:solidFill>
                  <a:srgbClr val="FF0000"/>
                </a:solidFill>
              </a:rPr>
              <a:t>dieren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Le</a:t>
            </a:r>
            <a:r>
              <a:rPr lang="cs-CZ" altLang="cs-CZ" sz="2000" b="1" dirty="0">
                <a:solidFill>
                  <a:srgbClr val="FF0000"/>
                </a:solidFill>
              </a:rPr>
              <a:t> monde des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animaux</a:t>
            </a:r>
            <a:r>
              <a:rPr lang="cs-CZ" altLang="cs-CZ" sz="2000" b="1" dirty="0">
                <a:solidFill>
                  <a:srgbClr val="FF0000"/>
                </a:solidFill>
              </a:rPr>
              <a:t>     Die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Welt</a:t>
            </a:r>
            <a:r>
              <a:rPr lang="cs-CZ" altLang="cs-CZ" sz="2000" b="1" dirty="0">
                <a:solidFill>
                  <a:srgbClr val="FF0000"/>
                </a:solidFill>
              </a:rPr>
              <a:t> der </a:t>
            </a:r>
            <a:r>
              <a:rPr lang="cs-CZ" altLang="cs-CZ" sz="2000" b="1" dirty="0" err="1">
                <a:solidFill>
                  <a:srgbClr val="FF0000"/>
                </a:solidFill>
              </a:rPr>
              <a:t>Tiere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                                  El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de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animales</a:t>
            </a:r>
            <a:r>
              <a:rPr lang="cs-CZ" altLang="cs-CZ" sz="2000" b="1" dirty="0">
                <a:solidFill>
                  <a:srgbClr val="FF0000"/>
                </a:solidFill>
              </a:rPr>
              <a:t>     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dos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animais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animalelor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Az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állatok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עולם החיות</a:t>
            </a:r>
            <a:endParaRPr lang="cs-CZ" altLang="cs-CZ" sz="20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00D74359-104F-F090-C595-C5B37C76E3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476352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C2D5B1FF-5AD0-B189-3449-4697F72383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79"/>
            <a:ext cx="10801200" cy="5476351"/>
          </a:xfrm>
          <a:prstGeom prst="rect">
            <a:avLst/>
          </a:prstGeom>
          <a:noFill/>
          <a:ln w="53975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8FF8347F-4E98-5586-6416-1AC519169E6F}"/>
              </a:ext>
            </a:extLst>
          </p:cNvPr>
          <p:cNvSpPr/>
          <p:nvPr/>
        </p:nvSpPr>
        <p:spPr>
          <a:xfrm>
            <a:off x="839416" y="832968"/>
            <a:ext cx="4516424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Svět zvířat 112</a:t>
            </a:r>
            <a:endParaRPr lang="es-ES" sz="40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B76D23B-6AA8-E468-DFFD-D16792FECA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E32E6BF-290F-84AC-2613-00BD6FB604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2998CED-04CD-B38B-0E04-548F00277F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B6702806-2E40-829F-308E-FBCA7CEFCB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96255F5-A933-0A97-F122-B5ECBF52EA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B4BBE22-D951-5730-C4D0-B26436C692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BEAAEBF-1C42-1F07-9060-E3CE24E513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BD4BBC0-57A7-080B-C3DB-007838198D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76664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1670F8DB-7FB7-6176-8D37-D87D237FE8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05150"/>
            <a:ext cx="10801199" cy="587617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A46ED4E-4EF0-70BB-E52A-51CB979549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D5304EF-33D8-C6D1-610B-36D09A2CE3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5A39845-5636-0512-8A0C-33798B49BC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F54BBE2-8580-86F4-BDAD-8D01A027C0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FFBCF8E-FD08-7843-A2D4-B82E541410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F62E4AB-2288-28E8-DF88-7F50E00CD4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A427EB18-DF62-0248-6DED-33210575F2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A4F5EC2-796E-CAD0-F90B-0FE035E368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30FBBAC-4A64-9F3F-6500-C47DEC462E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A1B8342-C587-FCF0-B1A2-D4DE2932E7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D83AFC4-1B49-2E84-14E9-0ED7B53830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4514B04-35D6-81FB-A536-DB190C5566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BDD4A7E-ADC9-D8F7-465B-B5DFF385CF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E241F34-D7FA-0B50-8704-1F534212D2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76664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DCDFEF04-6319-F447-A509-1AC9D9E02D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5D43410-12FE-AF72-BE6C-83CFA2A0C6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CE75E6E-DE25-5D56-A115-6C77AACAA6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74EA8783-A8AB-D701-AFD4-4BCF724A37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1636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E6B200F5-3303-B298-F09E-1594AB2B31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6523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DB28B79F-1211-4697-EAE1-AC2D2719F4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476672"/>
            <a:ext cx="10801200" cy="570429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CD491105-4722-63A5-8258-4808CB6ECE1E}"/>
              </a:ext>
            </a:extLst>
          </p:cNvPr>
          <p:cNvSpPr/>
          <p:nvPr/>
        </p:nvSpPr>
        <p:spPr>
          <a:xfrm>
            <a:off x="9624392" y="592076"/>
            <a:ext cx="203644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2800" b="1" cap="none" spc="0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2800" b="1" cap="none" spc="0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800" b="1" cap="none" spc="0" dirty="0" err="1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2800" b="1" cap="none" spc="0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453</TotalTime>
  <Words>69</Words>
  <Application>Microsoft Office PowerPoint</Application>
  <PresentationFormat>Širokoúhlá obrazovka</PresentationFormat>
  <Paragraphs>12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7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113</cp:revision>
  <dcterms:created xsi:type="dcterms:W3CDTF">2020-02-21T13:54:42Z</dcterms:created>
  <dcterms:modified xsi:type="dcterms:W3CDTF">2023-09-24T11:01:38Z</dcterms:modified>
</cp:coreProperties>
</file>