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298" r:id="rId4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XPB4tLPxrr5mweHo5vPCw==" hashData="UVYxE5DiQhSQ/PmUYQB+dsmsgUrS9hEwaILqrFiqR3xIO8wRRznk4Z1CQJjJORRjy7HQQrgXInJdB9StxEos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46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04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90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44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0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97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8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68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85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3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92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677CF-CADA-4740-B3F4-16187D86659E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084AD-C1E2-43F4-9082-81A0E1CE29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853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lgarve-south-portugal.com/fr-tavira/plage-praia-barril-tavira-fr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yanatlantique.fr/explorer/patrimoine-et-culture/patrimoine-maritime/les-carrelets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espanaguide.com/fr/cabo-de-gata/agua-amarga/&amp;psig=AOvVaw0a-f1S0A6LLpUwG70F6OMh&amp;ust=1695655159054000&amp;source=images&amp;cd=vfe&amp;opi=89978449&amp;ved=0CBAQjhxqFwoTCJjxyvbFw4EDFQAAAAAdAAAAABAD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rtigues-tourisme.com/site/miroir-aux-oiseaux.html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le-oleron-marennes.com/preparer-mes-vacances/loisirs/plages/plage-de-boyardville-164900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Nature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60835" y="4312117"/>
            <a:ext cx="6583680" cy="212718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r>
              <a:rPr lang="fr-FR" sz="4800" dirty="0" smtClean="0">
                <a:latin typeface="Lucida Calligraphy" panose="03010101010101010101" pitchFamily="66" charset="0"/>
              </a:rPr>
              <a:t>      Et </a:t>
            </a:r>
          </a:p>
          <a:p>
            <a:r>
              <a:rPr lang="fr-FR" sz="4800" dirty="0" smtClean="0">
                <a:latin typeface="Lucida Calligraphy" panose="03010101010101010101" pitchFamily="66" charset="0"/>
              </a:rPr>
              <a:t>  Paysages</a:t>
            </a:r>
            <a:endParaRPr lang="fr-FR" sz="4800" dirty="0">
              <a:latin typeface="Lucida Calligraphy" panose="03010101010101010101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781700" y="6315859"/>
            <a:ext cx="6939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IMAGES PERSONELLES:  Mobile Samsung S20 et </a:t>
            </a:r>
            <a:r>
              <a:rPr lang="fr-FR" b="1" dirty="0"/>
              <a:t>Panasonic </a:t>
            </a:r>
            <a:r>
              <a:rPr lang="fr-FR" b="1" dirty="0" err="1"/>
              <a:t>Lumix</a:t>
            </a:r>
            <a:r>
              <a:rPr lang="fr-FR" b="1" dirty="0"/>
              <a:t> FZ200</a:t>
            </a:r>
          </a:p>
          <a:p>
            <a:r>
              <a:rPr lang="fr-FR" b="1" dirty="0" smtClean="0"/>
              <a:t> 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43" y="425437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52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 loop="1">
            <p:snd r:embed="rId2" name="musique zen .wav"/>
          </p:stSnd>
        </p:sndAc>
      </p:transition>
    </mc:Choice>
    <mc:Fallback xmlns="">
      <p:transition spd="slow" advClick="0" advTm="5000">
        <p:sndAc>
          <p:stSnd loop="1">
            <p:snd r:embed="rId5" name="musique zen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8"/>
            <a:ext cx="12192000" cy="68573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05751" y="6407300"/>
            <a:ext cx="90124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i="0" dirty="0" smtClean="0">
                <a:solidFill>
                  <a:srgbClr val="000000"/>
                </a:solidFill>
                <a:effectLst/>
                <a:latin typeface="Open Sans"/>
              </a:rPr>
              <a:t>Statue de Lucien de Maleville – place de Sarlat La </a:t>
            </a:r>
            <a:r>
              <a:rPr lang="fr-FR" b="1" i="0" dirty="0" err="1" smtClean="0">
                <a:solidFill>
                  <a:srgbClr val="000000"/>
                </a:solidFill>
                <a:effectLst/>
                <a:latin typeface="Open Sans"/>
              </a:rPr>
              <a:t>Caneda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Open Sans"/>
              </a:rPr>
              <a:t> (Dordogne)</a:t>
            </a:r>
            <a:endParaRPr lang="fr-FR" b="1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5066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450"/>
            <a:ext cx="12192000" cy="68135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25279" y="635888"/>
            <a:ext cx="84625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u="sng" dirty="0">
                <a:solidFill>
                  <a:srgbClr val="FF0000"/>
                </a:solidFill>
                <a:hlinkClick r:id="rId3"/>
              </a:rPr>
              <a:t>Praia </a:t>
            </a:r>
            <a:r>
              <a:rPr lang="pt-BR" b="1" u="sng" dirty="0" smtClean="0">
                <a:solidFill>
                  <a:srgbClr val="FF0000"/>
                </a:solidFill>
                <a:hlinkClick r:id="rId3"/>
              </a:rPr>
              <a:t>(plage) do </a:t>
            </a:r>
            <a:r>
              <a:rPr lang="pt-BR" b="1" u="sng" dirty="0">
                <a:solidFill>
                  <a:srgbClr val="FF0000"/>
                </a:solidFill>
                <a:hlinkClick r:id="rId3"/>
              </a:rPr>
              <a:t>Barril à Tavira et le Cemitério das Âncoras </a:t>
            </a:r>
            <a:r>
              <a:rPr lang="pt-BR" b="1" u="sng" dirty="0" smtClean="0">
                <a:solidFill>
                  <a:srgbClr val="FF0000"/>
                </a:solidFill>
                <a:hlinkClick r:id="rId3"/>
              </a:rPr>
              <a:t>‘Cimetières des ancres).</a:t>
            </a:r>
            <a:endParaRPr lang="pt-BR" b="1" u="sng" dirty="0">
              <a:solidFill>
                <a:srgbClr val="FF0000"/>
              </a:solidFill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259518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87241" y="6411046"/>
            <a:ext cx="48749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202124"/>
                </a:solidFill>
                <a:effectLst/>
                <a:latin typeface="Google Sans"/>
              </a:rPr>
              <a:t>Palais Idéal du Facteur Cheval :</a:t>
            </a:r>
            <a:r>
              <a:rPr lang="fr-FR" b="0" i="0" dirty="0" err="1" smtClean="0">
                <a:solidFill>
                  <a:srgbClr val="202124"/>
                </a:solidFill>
                <a:effectLst/>
                <a:latin typeface="Google Sans"/>
              </a:rPr>
              <a:t>Hauterives</a:t>
            </a:r>
            <a:r>
              <a:rPr lang="fr-FR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endParaRPr lang="fr-FR" b="0" i="0" dirty="0">
              <a:solidFill>
                <a:srgbClr val="202124"/>
              </a:solidFill>
              <a:effectLst/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285060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7634" y="154004"/>
            <a:ext cx="5438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L'</a:t>
            </a:r>
            <a:r>
              <a:rPr lang="fr-FR" dirty="0" err="1" smtClean="0"/>
              <a:t>Oceanogràfic</a:t>
            </a:r>
            <a:r>
              <a:rPr lang="fr-FR" dirty="0" smtClean="0"/>
              <a:t> Valence (Espagne)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723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3618" y="279753"/>
            <a:ext cx="3813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u="none" strike="noStrike" dirty="0" smtClean="0">
                <a:solidFill>
                  <a:srgbClr val="000000"/>
                </a:solidFill>
                <a:effectLst/>
                <a:latin typeface="Montserrat"/>
              </a:rPr>
              <a:t>le Parc Naturel du Delta de l’Ebre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662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93857" y="116124"/>
            <a:ext cx="5026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solidFill>
                  <a:srgbClr val="FF0000"/>
                </a:solidFill>
                <a:effectLst/>
                <a:latin typeface="YouTube Sans"/>
              </a:rPr>
              <a:t>Tunnel Des Requins </a:t>
            </a:r>
            <a:r>
              <a:rPr lang="fr-FR" b="1" i="0" dirty="0" err="1" smtClean="0">
                <a:solidFill>
                  <a:srgbClr val="FF0000"/>
                </a:solidFill>
                <a:effectLst/>
                <a:latin typeface="YouTube Sans"/>
              </a:rPr>
              <a:t>Marineland</a:t>
            </a:r>
            <a:r>
              <a:rPr lang="fr-FR" b="1" i="0" dirty="0" smtClean="0">
                <a:solidFill>
                  <a:srgbClr val="FF0000"/>
                </a:solidFill>
                <a:effectLst/>
                <a:latin typeface="YouTube Sans"/>
              </a:rPr>
              <a:t> (d’Antibes)</a:t>
            </a:r>
            <a:endParaRPr lang="fr-FR" b="1" i="0" dirty="0">
              <a:solidFill>
                <a:srgbClr val="FF0000"/>
              </a:solidFill>
              <a:effectLst/>
              <a:latin typeface="YouTube Sans"/>
            </a:endParaRPr>
          </a:p>
        </p:txBody>
      </p:sp>
    </p:spTree>
    <p:extLst>
      <p:ext uri="{BB962C8B-B14F-4D97-AF65-F5344CB8AC3E}">
        <p14:creationId xmlns:p14="http://schemas.microsoft.com/office/powerpoint/2010/main" val="171762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03444" y="962526"/>
            <a:ext cx="2752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Tossa </a:t>
            </a:r>
            <a:r>
              <a:rPr lang="fr-FR" dirty="0" err="1" smtClean="0"/>
              <a:t>del</a:t>
            </a:r>
            <a:r>
              <a:rPr lang="fr-FR" dirty="0" smtClean="0"/>
              <a:t> Mar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0248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1191" y="308629"/>
            <a:ext cx="5917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dirty="0" smtClean="0">
                <a:solidFill>
                  <a:srgbClr val="0D0D0D"/>
                </a:solidFill>
                <a:effectLst/>
                <a:latin typeface="ABCFavorit"/>
              </a:rPr>
              <a:t> </a:t>
            </a:r>
            <a:r>
              <a:rPr lang="fr-FR" b="1" i="0" dirty="0" smtClean="0">
                <a:solidFill>
                  <a:srgbClr val="FF0000"/>
                </a:solidFill>
                <a:effectLst/>
                <a:latin typeface="ABCFavorit"/>
              </a:rPr>
              <a:t>fresques lumineuses du marché de Noël de Castres</a:t>
            </a:r>
            <a:endParaRPr lang="fr-FR" b="1" i="0" dirty="0">
              <a:solidFill>
                <a:srgbClr val="FF0000"/>
              </a:solidFill>
              <a:effectLst/>
              <a:latin typeface="ABCFavorit"/>
            </a:endParaRPr>
          </a:p>
        </p:txBody>
      </p:sp>
    </p:spTree>
    <p:extLst>
      <p:ext uri="{BB962C8B-B14F-4D97-AF65-F5344CB8AC3E}">
        <p14:creationId xmlns:p14="http://schemas.microsoft.com/office/powerpoint/2010/main" val="17320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5224" y="6353294"/>
            <a:ext cx="28605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smtClean="0">
                <a:effectLst/>
                <a:latin typeface="Brown"/>
              </a:rPr>
              <a:t>Le ciel à </a:t>
            </a:r>
            <a:r>
              <a:rPr lang="fr-FR" b="0" i="0" dirty="0" err="1" smtClean="0">
                <a:effectLst/>
                <a:latin typeface="Brown"/>
              </a:rPr>
              <a:t>Pierrefeu</a:t>
            </a:r>
            <a:r>
              <a:rPr lang="fr-FR" b="0" i="0" dirty="0" smtClean="0">
                <a:effectLst/>
                <a:latin typeface="Brown"/>
              </a:rPr>
              <a:t>-du-Var</a:t>
            </a:r>
            <a:r>
              <a:rPr lang="fr-FR" b="0" i="0" dirty="0" smtClean="0">
                <a:solidFill>
                  <a:srgbClr val="5C5C5C"/>
                </a:solidFill>
                <a:effectLst/>
                <a:latin typeface="Brown"/>
              </a:rPr>
              <a:t>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25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7377"/>
            <a:ext cx="4475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Lac du Bouchet (Haute-Loire)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8099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658627" y="481263"/>
            <a:ext cx="3060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L’</a:t>
            </a:r>
            <a:r>
              <a:rPr lang="fr-FR" dirty="0" err="1" smtClean="0"/>
              <a:t>ance</a:t>
            </a:r>
            <a:r>
              <a:rPr lang="fr-FR" dirty="0" smtClean="0"/>
              <a:t>   Saint -</a:t>
            </a:r>
            <a:r>
              <a:rPr lang="fr-FR" dirty="0" err="1" smtClean="0"/>
              <a:t>Préjet</a:t>
            </a:r>
            <a:r>
              <a:rPr lang="fr-FR" dirty="0" smtClean="0"/>
              <a:t> -d’Allier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895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62887" y="259882"/>
            <a:ext cx="2964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L’</a:t>
            </a:r>
            <a:r>
              <a:rPr lang="fr-FR" dirty="0" err="1" smtClean="0"/>
              <a:t>Ance</a:t>
            </a:r>
            <a:r>
              <a:rPr lang="fr-FR" dirty="0" smtClean="0"/>
              <a:t> Saint –</a:t>
            </a:r>
            <a:r>
              <a:rPr lang="fr-FR" dirty="0" err="1" smtClean="0"/>
              <a:t>Préjet</a:t>
            </a:r>
            <a:r>
              <a:rPr lang="fr-FR" dirty="0" smtClean="0"/>
              <a:t>- d’Allier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712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536" y="308629"/>
            <a:ext cx="2364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u="sng" dirty="0" smtClean="0">
                <a:solidFill>
                  <a:srgbClr val="1A0DAB"/>
                </a:solidFill>
                <a:effectLst/>
                <a:latin typeface="arial" panose="020B0604020202020204" pitchFamily="34" charset="0"/>
                <a:hlinkClick r:id="rId3"/>
              </a:rPr>
              <a:t>Les carrelets :Royan </a:t>
            </a:r>
            <a:endParaRPr lang="fr-FR" b="0" i="0" u="sng" dirty="0">
              <a:solidFill>
                <a:srgbClr val="1A0DAB"/>
              </a:solidFill>
              <a:effectLst/>
              <a:latin typeface="arial" panose="020B0604020202020204" pitchFamily="34" charset="0"/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270622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4127" y="6228166"/>
            <a:ext cx="52822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FF0000"/>
                </a:solidFill>
                <a:effectLst/>
                <a:latin typeface="Google Sans"/>
              </a:rPr>
              <a:t>Mosquée cathédrale de Cordoue, Espagne</a:t>
            </a:r>
            <a:endParaRPr lang="fr-FR" b="0" i="0" dirty="0">
              <a:solidFill>
                <a:srgbClr val="FF0000"/>
              </a:solidFill>
              <a:effectLst/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404084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3182" y="237507"/>
            <a:ext cx="9089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Fort Bravo, anciennement Texas Hollywood, dans le désert de </a:t>
            </a:r>
            <a:r>
              <a:rPr lang="fr-FR" b="0" i="0" dirty="0" err="1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Tabernas</a:t>
            </a:r>
            <a:r>
              <a:rPr lang="fr-FR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 en Espagne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2042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41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7789" y="6035660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u="none" strike="noStrike" dirty="0" smtClean="0">
                <a:effectLst/>
                <a:latin typeface="Google Sans"/>
                <a:hlinkClick r:id="rId3"/>
              </a:rPr>
              <a:t> </a:t>
            </a:r>
            <a:endParaRPr lang="fr-FR" b="0" i="0" u="none" strike="noStrike" dirty="0">
              <a:effectLst/>
              <a:latin typeface="Google Sans"/>
              <a:hlinkClick r:id="rId3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2182" y="6035660"/>
            <a:ext cx="4591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dirty="0" smtClean="0">
                <a:solidFill>
                  <a:srgbClr val="FF0000"/>
                </a:solidFill>
                <a:effectLst/>
                <a:latin typeface="Montserrat"/>
              </a:rPr>
              <a:t>Agua </a:t>
            </a:r>
            <a:r>
              <a:rPr lang="fr-FR" b="1" i="0" dirty="0" err="1" smtClean="0">
                <a:solidFill>
                  <a:srgbClr val="FF0000"/>
                </a:solidFill>
                <a:effectLst/>
                <a:latin typeface="Montserrat"/>
              </a:rPr>
              <a:t>Amarga</a:t>
            </a:r>
            <a:r>
              <a:rPr lang="fr-FR" b="1" i="0" dirty="0" smtClean="0">
                <a:solidFill>
                  <a:srgbClr val="FF0000"/>
                </a:solidFill>
                <a:effectLst/>
                <a:latin typeface="Montserrat"/>
              </a:rPr>
              <a:t>, Cabo de </a:t>
            </a:r>
            <a:r>
              <a:rPr lang="fr-FR" b="1" i="0" dirty="0" err="1" smtClean="0">
                <a:solidFill>
                  <a:srgbClr val="FF0000"/>
                </a:solidFill>
                <a:effectLst/>
                <a:latin typeface="Montserrat"/>
              </a:rPr>
              <a:t>Gata</a:t>
            </a:r>
            <a:r>
              <a:rPr lang="fr-FR" b="1" i="0" dirty="0" smtClean="0">
                <a:solidFill>
                  <a:srgbClr val="FF0000"/>
                </a:solidFill>
                <a:effectLst/>
                <a:latin typeface="Montserrat"/>
              </a:rPr>
              <a:t> Andalousie</a:t>
            </a:r>
            <a:endParaRPr lang="fr-FR" b="1" i="0" dirty="0">
              <a:solidFill>
                <a:srgbClr val="FF0000"/>
              </a:solidFill>
              <a:effectLst/>
              <a:latin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153324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0319" y="231627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err="1" smtClean="0">
                <a:solidFill>
                  <a:srgbClr val="000000"/>
                </a:solidFill>
                <a:effectLst/>
                <a:latin typeface="Encode Sans"/>
              </a:rPr>
              <a:t>Castell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Encode Sans"/>
              </a:rPr>
              <a:t> </a:t>
            </a:r>
            <a:r>
              <a:rPr lang="fr-FR" b="0" i="0" dirty="0" err="1" smtClean="0">
                <a:solidFill>
                  <a:srgbClr val="000000"/>
                </a:solidFill>
                <a:effectLst/>
                <a:latin typeface="Encode Sans"/>
              </a:rPr>
              <a:t>del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Encode Sans"/>
              </a:rPr>
              <a:t> Ferro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380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04135" y="202751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err="1" smtClean="0">
                <a:solidFill>
                  <a:srgbClr val="202124"/>
                </a:solidFill>
                <a:effectLst/>
                <a:latin typeface="Google Sans"/>
              </a:rPr>
              <a:t>Besalú</a:t>
            </a:r>
            <a:r>
              <a:rPr lang="fr-FR" b="0" i="0" dirty="0" smtClean="0">
                <a:solidFill>
                  <a:srgbClr val="202124"/>
                </a:solidFill>
                <a:effectLst/>
                <a:latin typeface="Google Sans"/>
              </a:rPr>
              <a:t> (Gérone)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821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77440" y="221381"/>
            <a:ext cx="2877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Campagne du Tarn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88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0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99410" y="96253"/>
            <a:ext cx="4167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Plage Port </a:t>
            </a:r>
            <a:r>
              <a:rPr lang="fr-FR" dirty="0" err="1" smtClean="0"/>
              <a:t>Cypriano</a:t>
            </a:r>
            <a:r>
              <a:rPr lang="fr-FR" dirty="0" smtClean="0"/>
              <a:t> Saint Cyprien 66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382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0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50948" y="154624"/>
            <a:ext cx="3326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u="sng" dirty="0" smtClean="0">
                <a:solidFill>
                  <a:srgbClr val="1A0DAB"/>
                </a:solidFill>
                <a:effectLst/>
                <a:latin typeface="arial" panose="020B0604020202020204" pitchFamily="34" charset="0"/>
                <a:hlinkClick r:id="rId3"/>
              </a:rPr>
              <a:t>Miroir aux oiseaux à Martigues</a:t>
            </a:r>
            <a:endParaRPr lang="fr-FR" b="0" i="0" u="sng" dirty="0">
              <a:solidFill>
                <a:srgbClr val="1A0DAB"/>
              </a:solidFill>
              <a:effectLst/>
              <a:latin typeface="arial" panose="020B0604020202020204" pitchFamily="34" charset="0"/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256009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0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1755" y="260503"/>
            <a:ext cx="5298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smtClean="0">
                <a:solidFill>
                  <a:srgbClr val="202122"/>
                </a:solidFill>
                <a:effectLst/>
                <a:latin typeface="-apple-system"/>
              </a:rPr>
              <a:t>"Le pêcheur et la ramendeuse", Port de Martigues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8725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0181" y="336884"/>
            <a:ext cx="1443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Canigou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859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37398" y="308008"/>
            <a:ext cx="2242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Campagne Lozère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959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92842" y="308008"/>
            <a:ext cx="5775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Vue  sur le Canigou de la </a:t>
            </a:r>
            <a:r>
              <a:rPr lang="fr-FR" dirty="0"/>
              <a:t>Plage Nord, Saint Cyprien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383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46509" y="231006"/>
            <a:ext cx="3705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palmeraie Marrakech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208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118585" y="259882"/>
            <a:ext cx="3137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Ponte </a:t>
            </a:r>
            <a:r>
              <a:rPr lang="fr-FR" b="1" dirty="0" err="1" smtClean="0"/>
              <a:t>Vecchio</a:t>
            </a:r>
            <a:r>
              <a:rPr lang="fr-FR" b="1" dirty="0" smtClean="0"/>
              <a:t> Florence (Italie)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5184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43276" y="375385"/>
            <a:ext cx="3224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Intérieur du  Pont des Soupirs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09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76698" y="182880"/>
            <a:ext cx="4995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 </a:t>
            </a:r>
            <a:r>
              <a:rPr lang="fr-FR" dirty="0">
                <a:hlinkClick r:id="rId3" tooltip="la plage de Boyardville"/>
              </a:rPr>
              <a:t>la plage de </a:t>
            </a:r>
            <a:r>
              <a:rPr lang="fr-FR" dirty="0" err="1">
                <a:hlinkClick r:id="rId3" tooltip="la plage de Boyardville"/>
              </a:rPr>
              <a:t>Boyardville</a:t>
            </a:r>
            <a:r>
              <a:rPr lang="fr-FR" dirty="0"/>
              <a:t> à </a:t>
            </a:r>
            <a:r>
              <a:rPr lang="fr-FR" dirty="0" err="1"/>
              <a:t>Saint-Georges-d’Oléron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922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64505" y="211756"/>
            <a:ext cx="1020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Venise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640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1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26442" y="250257"/>
            <a:ext cx="2011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Baie de Cerbère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026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480" cy="68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99935" y="250877"/>
            <a:ext cx="2621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0" i="0" dirty="0" err="1" smtClean="0">
                <a:solidFill>
                  <a:srgbClr val="202124"/>
                </a:solidFill>
                <a:effectLst/>
                <a:latin typeface="Google Sans"/>
              </a:rPr>
              <a:t>Cacela</a:t>
            </a:r>
            <a:r>
              <a:rPr lang="fr-FR" b="0" i="0" dirty="0" smtClean="0">
                <a:solidFill>
                  <a:srgbClr val="202124"/>
                </a:solidFill>
                <a:effectLst/>
                <a:latin typeface="Google Sans"/>
              </a:rPr>
              <a:t> </a:t>
            </a:r>
            <a:r>
              <a:rPr lang="fr-FR" b="0" i="0" dirty="0" err="1" smtClean="0">
                <a:solidFill>
                  <a:srgbClr val="202124"/>
                </a:solidFill>
                <a:effectLst/>
                <a:latin typeface="Google Sans"/>
              </a:rPr>
              <a:t>Velha</a:t>
            </a:r>
            <a:r>
              <a:rPr lang="fr-FR" b="0" i="0" dirty="0" smtClean="0">
                <a:solidFill>
                  <a:srgbClr val="202124"/>
                </a:solidFill>
                <a:effectLst/>
                <a:latin typeface="Google Sans"/>
              </a:rPr>
              <a:t> (Portugal)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6616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6"/>
            <a:ext cx="12168000" cy="684140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59655" y="6035040"/>
            <a:ext cx="3744227" cy="375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Pont sur la Cèze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838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3000" cy="68360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33499" y="163629"/>
            <a:ext cx="4340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Rue Napoléon  Île d’Aix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0367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6000" cy="683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4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0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65533" y="6266046"/>
            <a:ext cx="2666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Marais Poitevins (</a:t>
            </a:r>
            <a:r>
              <a:rPr lang="fr-FR" dirty="0" err="1" smtClean="0"/>
              <a:t>Coulon</a:t>
            </a:r>
            <a:r>
              <a:rPr lang="fr-FR" dirty="0" smtClean="0"/>
              <a:t>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335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68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3137" y="154004"/>
            <a:ext cx="2310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Port, Saint Cyprien  66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66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16379" y="192505"/>
            <a:ext cx="38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Tarn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034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1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14248" y="6121667"/>
            <a:ext cx="4321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Lac de </a:t>
            </a:r>
            <a:r>
              <a:rPr lang="fr-FR" i="1" dirty="0" err="1"/>
              <a:t>Shissrothried</a:t>
            </a:r>
            <a:r>
              <a:rPr lang="fr-FR" i="1" dirty="0"/>
              <a:t> en bas du Hohneck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28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68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74091" y="222002"/>
            <a:ext cx="3711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0" dirty="0" smtClean="0">
                <a:solidFill>
                  <a:srgbClr val="222222"/>
                </a:solidFill>
                <a:effectLst/>
                <a:latin typeface="Raleway"/>
              </a:rPr>
              <a:t>Champs de tournesol, Provence</a:t>
            </a:r>
            <a:endParaRPr lang="fr-FR" b="1" i="0" dirty="0">
              <a:solidFill>
                <a:srgbClr val="222222"/>
              </a:solidFill>
              <a:effectLst/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32669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-1"/>
            <a:ext cx="12168000" cy="684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48488" y="558265"/>
            <a:ext cx="7026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La Bambouseraie en </a:t>
            </a:r>
            <a:r>
              <a:rPr lang="fr-FR" b="1" dirty="0" smtClean="0">
                <a:solidFill>
                  <a:srgbClr val="FF0000"/>
                </a:solidFill>
              </a:rPr>
              <a:t>Cévennes GARD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16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91840" y="240632"/>
            <a:ext cx="2598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Haute Savoie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8205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7999" cy="6858000"/>
          </a:xfrm>
          <a:prstGeom prst="rect">
            <a:avLst/>
          </a:prstGeom>
        </p:spPr>
      </p:pic>
      <p:pic>
        <p:nvPicPr>
          <p:cNvPr id="3078" name="Picture 6" descr="Titi - Abeille - Nature - Gif animé - Le Monde des Gif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51483"/>
            <a:ext cx="1875356" cy="140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 bientot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989" y="1214470"/>
            <a:ext cx="2381250" cy="19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8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</Words>
  <Application>Microsoft Office PowerPoint</Application>
  <PresentationFormat>Grand écran</PresentationFormat>
  <Paragraphs>46</Paragraphs>
  <Slides>46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61" baseType="lpstr">
      <vt:lpstr>ABCFavorit</vt:lpstr>
      <vt:lpstr>-apple-system</vt:lpstr>
      <vt:lpstr>Arial</vt:lpstr>
      <vt:lpstr>Arial</vt:lpstr>
      <vt:lpstr>Brown</vt:lpstr>
      <vt:lpstr>Calibri</vt:lpstr>
      <vt:lpstr>Calibri Light</vt:lpstr>
      <vt:lpstr>Encode Sans</vt:lpstr>
      <vt:lpstr>Google Sans</vt:lpstr>
      <vt:lpstr>Lucida Calligraphy</vt:lpstr>
      <vt:lpstr>Montserrat</vt:lpstr>
      <vt:lpstr>Open Sans</vt:lpstr>
      <vt:lpstr>Raleway</vt:lpstr>
      <vt:lpstr>YouTube Sans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PC</dc:creator>
  <cp:lastModifiedBy>PC</cp:lastModifiedBy>
  <cp:revision>3</cp:revision>
  <dcterms:created xsi:type="dcterms:W3CDTF">2023-09-24T08:24:33Z</dcterms:created>
  <dcterms:modified xsi:type="dcterms:W3CDTF">2023-09-24T18:34:41Z</dcterms:modified>
</cp:coreProperties>
</file>