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7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image" Target="../media/image4.png"/><Relationship Id="rId3" Type="http://schemas.openxmlformats.org/officeDocument/2006/relationships/image" Target="../media/image1.gif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17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audio" Target="../media/audio7.wav"/><Relationship Id="rId5" Type="http://schemas.openxmlformats.org/officeDocument/2006/relationships/audio" Target="../media/audio2.wav"/><Relationship Id="rId15" Type="http://schemas.openxmlformats.org/officeDocument/2006/relationships/image" Target="../media/image6.jpg"/><Relationship Id="rId10" Type="http://schemas.openxmlformats.org/officeDocument/2006/relationships/audio" Target="../media/audio6.wav"/><Relationship Id="rId4" Type="http://schemas.openxmlformats.org/officeDocument/2006/relationships/image" Target="../media/image2.png"/><Relationship Id="rId9" Type="http://schemas.openxmlformats.org/officeDocument/2006/relationships/audio" Target="../media/audio5.wav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FE3903B9-F2C4-25C1-C7C6-FF9FCEC47E4B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131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257" y="466367"/>
            <a:ext cx="4932042" cy="566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9475E0A-AC61-40B0-8281-71FE452F872F}"/>
              </a:ext>
            </a:extLst>
          </p:cNvPr>
          <p:cNvSpPr/>
          <p:nvPr/>
        </p:nvSpPr>
        <p:spPr>
          <a:xfrm>
            <a:off x="-76700" y="6184745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" name="Obrázek 19">
            <a:extLst>
              <a:ext uri="{FF2B5EF4-FFF2-40B4-BE49-F238E27FC236}">
                <a16:creationId xmlns:a16="http://schemas.microsoft.com/office/drawing/2014/main" id="{A62BD672-B8EE-49F9-A892-D57A07A00F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2061" y="2046251"/>
            <a:ext cx="455369" cy="823871"/>
          </a:xfrm>
          <a:prstGeom prst="rect">
            <a:avLst/>
          </a:prstGeom>
        </p:spPr>
      </p:pic>
      <p:sp>
        <p:nvSpPr>
          <p:cNvPr id="32" name="Text Box 47">
            <a:extLst>
              <a:ext uri="{FF2B5EF4-FFF2-40B4-BE49-F238E27FC236}">
                <a16:creationId xmlns:a16="http://schemas.microsoft.com/office/drawing/2014/main" id="{72DD69F4-22F5-45F4-9EBC-3E2F93B63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8935" y="1409077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You're my best friend</a:t>
            </a:r>
          </a:p>
        </p:txBody>
      </p:sp>
      <p:pic>
        <p:nvPicPr>
          <p:cNvPr id="34" name="Picture 20">
            <a:hlinkClick r:id="" action="ppaction://noaction">
              <a:snd r:embed="rId5" name="1.You're my best friend.wav"/>
            </a:hlinkClick>
            <a:extLst>
              <a:ext uri="{FF2B5EF4-FFF2-40B4-BE49-F238E27FC236}">
                <a16:creationId xmlns:a16="http://schemas.microsoft.com/office/drawing/2014/main" id="{16E3488E-E6EC-4EFF-9D9D-69A37E1567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4614" y="1297844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20">
            <a:hlinkClick r:id="" action="ppaction://noaction">
              <a:snd r:embed="rId7" name="2.All I'm missing is you.wav"/>
            </a:hlinkClick>
            <a:extLst>
              <a:ext uri="{FF2B5EF4-FFF2-40B4-BE49-F238E27FC236}">
                <a16:creationId xmlns:a16="http://schemas.microsoft.com/office/drawing/2014/main" id="{41F8E34B-99E4-47EB-8034-11023FC18E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401" y="1880354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20">
            <a:hlinkClick r:id="" action="ppaction://noaction">
              <a:snd r:embed="rId2" name="10.Where are you.wav"/>
            </a:hlinkClick>
            <a:extLst>
              <a:ext uri="{FF2B5EF4-FFF2-40B4-BE49-F238E27FC236}">
                <a16:creationId xmlns:a16="http://schemas.microsoft.com/office/drawing/2014/main" id="{2633482B-4EBA-45F1-86AD-3DE6DA78FF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075" y="543688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0">
            <a:hlinkClick r:id="" action="ppaction://noaction">
              <a:snd r:embed="rId8" name="5.Don't you think it's time.wav"/>
            </a:hlinkClick>
            <a:extLst>
              <a:ext uri="{FF2B5EF4-FFF2-40B4-BE49-F238E27FC236}">
                <a16:creationId xmlns:a16="http://schemas.microsoft.com/office/drawing/2014/main" id="{5810287A-C3BC-430D-AA87-B17ED2177A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364563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20">
            <a:hlinkClick r:id="" action="ppaction://noaction">
              <a:snd r:embed="rId9" name="4.Till the rivers all run dry.wav"/>
            </a:hlinkClick>
            <a:extLst>
              <a:ext uri="{FF2B5EF4-FFF2-40B4-BE49-F238E27FC236}">
                <a16:creationId xmlns:a16="http://schemas.microsoft.com/office/drawing/2014/main" id="{2A159B16-95FE-45BC-A1C7-8780916A4C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217" y="305873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0">
            <a:hlinkClick r:id="" action="ppaction://noaction">
              <a:snd r:embed="rId10" name="3.Some broken hearts.wav"/>
            </a:hlinkClick>
            <a:extLst>
              <a:ext uri="{FF2B5EF4-FFF2-40B4-BE49-F238E27FC236}">
                <a16:creationId xmlns:a16="http://schemas.microsoft.com/office/drawing/2014/main" id="{90935674-12A7-4430-9648-216A223E0C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779" y="248086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20">
            <a:hlinkClick r:id="" action="ppaction://noaction">
              <a:snd r:embed="rId11" name="6.Goodbye.wav"/>
            </a:hlinkClick>
            <a:extLst>
              <a:ext uri="{FF2B5EF4-FFF2-40B4-BE49-F238E27FC236}">
                <a16:creationId xmlns:a16="http://schemas.microsoft.com/office/drawing/2014/main" id="{BA97BB70-B135-426E-A444-A1F0F1DB2D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24614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0">
            <a:hlinkClick r:id="" action="ppaction://noaction">
              <a:snd r:embed="rId12" name="7.Turn out the lights.wav"/>
            </a:hlinkClick>
            <a:extLst>
              <a:ext uri="{FF2B5EF4-FFF2-40B4-BE49-F238E27FC236}">
                <a16:creationId xmlns:a16="http://schemas.microsoft.com/office/drawing/2014/main" id="{064D467D-CE7D-4761-988D-6EBDF2B76C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82277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Text Box 47">
            <a:extLst>
              <a:ext uri="{FF2B5EF4-FFF2-40B4-BE49-F238E27FC236}">
                <a16:creationId xmlns:a16="http://schemas.microsoft.com/office/drawing/2014/main" id="{B3AF3E0D-BDE3-4183-8DA2-58538B94BE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8480" y="1863295"/>
            <a:ext cx="11988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00B0F0"/>
                </a:solidFill>
              </a:rPr>
              <a:t>All I'm missing is you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ACE9D186-996D-423E-AFB9-F278AA546E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9017" y="2500238"/>
            <a:ext cx="12881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Some broken hearts</a:t>
            </a: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126A2CF1-3A03-4976-9758-1921FC68E9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5210" y="3012494"/>
            <a:ext cx="11988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Till the 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rivers all 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run dry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A77DFC93-0BEE-42EB-BFD8-B261747D3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8289" y="4783559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Turn out the lights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0" name="Text Box 47">
            <a:extLst>
              <a:ext uri="{FF2B5EF4-FFF2-40B4-BE49-F238E27FC236}">
                <a16:creationId xmlns:a16="http://schemas.microsoft.com/office/drawing/2014/main" id="{07907504-E252-4B48-B363-D9A3C3726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5210" y="3645630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00B0F0"/>
                </a:solidFill>
              </a:rPr>
              <a:t>Don't you think it's time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1" name="Text Box 47">
            <a:extLst>
              <a:ext uri="{FF2B5EF4-FFF2-40B4-BE49-F238E27FC236}">
                <a16:creationId xmlns:a16="http://schemas.microsoft.com/office/drawing/2014/main" id="{C57A4535-97D6-468C-9475-0CEB8D80D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8289" y="5436888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Where are you</a:t>
            </a: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8ACEFC1D-24EA-4A6F-9444-A501D43BB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1993" y="4311485"/>
            <a:ext cx="107840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Goodbye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53" name="Picture 6">
            <a:extLst>
              <a:ext uri="{FF2B5EF4-FFF2-40B4-BE49-F238E27FC236}">
                <a16:creationId xmlns:a16="http://schemas.microsoft.com/office/drawing/2014/main" id="{8497C627-EBDB-4E7E-95EC-2AA2F5754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164" y="2486417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WordArt 72">
            <a:extLst>
              <a:ext uri="{FF2B5EF4-FFF2-40B4-BE49-F238E27FC236}">
                <a16:creationId xmlns:a16="http://schemas.microsoft.com/office/drawing/2014/main" id="{D9847536-072B-4756-894B-1E71988DC9E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840841" y="5055340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55" name="Picture 6">
            <a:extLst>
              <a:ext uri="{FF2B5EF4-FFF2-40B4-BE49-F238E27FC236}">
                <a16:creationId xmlns:a16="http://schemas.microsoft.com/office/drawing/2014/main" id="{4356B66B-0E14-461D-BFFE-5EF68644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777" y="1400122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03AC5674-D9A5-440C-ADC9-9A0994D0F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841" y="3908325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F43A912-9471-4413-9F66-D03563D581B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847" y="5208494"/>
            <a:ext cx="472554" cy="429594"/>
          </a:xfrm>
          <a:prstGeom prst="rect">
            <a:avLst/>
          </a:prstGeom>
        </p:spPr>
      </p:pic>
      <p:pic>
        <p:nvPicPr>
          <p:cNvPr id="60" name="Obrázek 59">
            <a:extLst>
              <a:ext uri="{FF2B5EF4-FFF2-40B4-BE49-F238E27FC236}">
                <a16:creationId xmlns:a16="http://schemas.microsoft.com/office/drawing/2014/main" id="{3931596E-1A18-4563-9691-E0ECEA95688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2487" y="789873"/>
            <a:ext cx="472554" cy="429594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90BF5901-2A21-4250-AA2F-6C3E906968C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8725" y="755388"/>
            <a:ext cx="472554" cy="429594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2921EF5E-E664-4D6D-8EAF-2B674106D4A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02" y="1435998"/>
            <a:ext cx="4408438" cy="4709792"/>
          </a:xfrm>
          <a:prstGeom prst="rect">
            <a:avLst/>
          </a:prstGeom>
        </p:spPr>
      </p:pic>
      <p:sp>
        <p:nvSpPr>
          <p:cNvPr id="31" name="Rectangle 19">
            <a:extLst>
              <a:ext uri="{FF2B5EF4-FFF2-40B4-BE49-F238E27FC236}">
                <a16:creationId xmlns:a16="http://schemas.microsoft.com/office/drawing/2014/main" id="{49EE3D11-3A22-40F4-9251-D23F8D4E51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30" y="502143"/>
            <a:ext cx="9016163" cy="5615130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8" name="3 Rectángulo">
            <a:extLst>
              <a:ext uri="{FF2B5EF4-FFF2-40B4-BE49-F238E27FC236}">
                <a16:creationId xmlns:a16="http://schemas.microsoft.com/office/drawing/2014/main" id="{5CDB9FA1-4A70-4526-BA35-A8C012099428}"/>
              </a:ext>
            </a:extLst>
          </p:cNvPr>
          <p:cNvSpPr/>
          <p:nvPr/>
        </p:nvSpPr>
        <p:spPr>
          <a:xfrm>
            <a:off x="-324545" y="601909"/>
            <a:ext cx="9383937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Country music 131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7" name="Obrázek 56">
            <a:extLst>
              <a:ext uri="{FF2B5EF4-FFF2-40B4-BE49-F238E27FC236}">
                <a16:creationId xmlns:a16="http://schemas.microsoft.com/office/drawing/2014/main" id="{AC535E59-721A-4A80-8C8B-BF686DE4AE3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91" y="778151"/>
            <a:ext cx="472554" cy="429594"/>
          </a:xfrm>
          <a:prstGeom prst="rect">
            <a:avLst/>
          </a:prstGeom>
        </p:spPr>
      </p:pic>
      <p:pic>
        <p:nvPicPr>
          <p:cNvPr id="59" name="Obrázek 58">
            <a:extLst>
              <a:ext uri="{FF2B5EF4-FFF2-40B4-BE49-F238E27FC236}">
                <a16:creationId xmlns:a16="http://schemas.microsoft.com/office/drawing/2014/main" id="{FA92D956-B4E7-4B87-B28A-DF92E29AEB9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331" y="784879"/>
            <a:ext cx="472554" cy="429594"/>
          </a:xfrm>
          <a:prstGeom prst="rect">
            <a:avLst/>
          </a:prstGeom>
        </p:spPr>
      </p:pic>
      <p:pic>
        <p:nvPicPr>
          <p:cNvPr id="61" name="Obrázek 60">
            <a:extLst>
              <a:ext uri="{FF2B5EF4-FFF2-40B4-BE49-F238E27FC236}">
                <a16:creationId xmlns:a16="http://schemas.microsoft.com/office/drawing/2014/main" id="{D5D14848-9361-4581-A0E5-FCA4E66259B4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96" y="1304590"/>
            <a:ext cx="1452098" cy="209942"/>
          </a:xfrm>
          <a:prstGeom prst="rect">
            <a:avLst/>
          </a:prstGeom>
        </p:spPr>
      </p:pic>
      <p:pic>
        <p:nvPicPr>
          <p:cNvPr id="63" name="Obrázek 62">
            <a:extLst>
              <a:ext uri="{FF2B5EF4-FFF2-40B4-BE49-F238E27FC236}">
                <a16:creationId xmlns:a16="http://schemas.microsoft.com/office/drawing/2014/main" id="{E81701EF-CC69-4709-B7B8-43AC9AC492B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423" y="1287391"/>
            <a:ext cx="1464995" cy="211807"/>
          </a:xfrm>
          <a:prstGeom prst="rect">
            <a:avLst/>
          </a:prstGeom>
        </p:spPr>
      </p:pic>
      <p:pic>
        <p:nvPicPr>
          <p:cNvPr id="64" name="Obrázek 63">
            <a:extLst>
              <a:ext uri="{FF2B5EF4-FFF2-40B4-BE49-F238E27FC236}">
                <a16:creationId xmlns:a16="http://schemas.microsoft.com/office/drawing/2014/main" id="{BA5E1BDE-1860-442A-8F0B-BC7BDF8B7216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887" y="1273935"/>
            <a:ext cx="1464995" cy="211807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F0FB1116-02D2-40FF-89B2-EBB6CCC1F82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3470" y="1274324"/>
            <a:ext cx="1464995" cy="211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36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0.Where are you.wav"/>
          </p:stSnd>
        </p:sndAc>
      </p:transition>
    </mc:Choice>
    <mc:Fallback xmlns="">
      <p:transition spd="slow">
        <p:split orient="vert"/>
        <p:sndAc>
          <p:stSnd>
            <p:snd r:embed="rId17" name="10.Where are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257</TotalTime>
  <Words>51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82</cp:revision>
  <dcterms:created xsi:type="dcterms:W3CDTF">2020-02-21T13:54:42Z</dcterms:created>
  <dcterms:modified xsi:type="dcterms:W3CDTF">2023-09-24T11:18:49Z</dcterms:modified>
</cp:coreProperties>
</file>