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3" r:id="rId28"/>
    <p:sldId id="312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6" autoAdjust="0"/>
    <p:restoredTop sz="94660"/>
  </p:normalViewPr>
  <p:slideViewPr>
    <p:cSldViewPr>
      <p:cViewPr varScale="1">
        <p:scale>
          <a:sx n="63" d="100"/>
          <a:sy n="63" d="100"/>
        </p:scale>
        <p:origin x="489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7F8010F-80D6-2D8F-BAD9-17A4A31376A1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103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474F7C7-7725-CCDB-8AF6-958B363E5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07579B6D-7E62-E6A0-BF12-9B6361523F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01C1DE13-1691-A1DE-414F-30599C8CDD3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180474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209F6D8-3EF5-5759-9A5F-E261794E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B278ECE-5721-4ACC-4D7B-715FC2D91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A054990-5898-6013-9B85-31E3C84053F7}"/>
              </a:ext>
            </a:extLst>
          </p:cNvPr>
          <p:cNvSpPr/>
          <p:nvPr/>
        </p:nvSpPr>
        <p:spPr>
          <a:xfrm>
            <a:off x="7464152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103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29C1AD9-9768-5293-A187-B8DF8CB42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3F2E81-19B0-0B74-A013-9342B1D9A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A72094-BB1D-B580-79FF-70CD4D278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54E84C-AAEC-82CF-713A-5F23F0DCF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4CBF9AB-D77F-D500-918B-D5253B738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9A9356-F37B-7C2D-FD32-926F6DAB7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5C5E0E-3105-470E-50F9-900301788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D450C3-F4AB-3FBB-2E1F-088864816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5EFD0-952D-AD65-20B7-FF15F1E8F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6DB480-CDA8-ACFA-F574-A817B260A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25F481-5DC7-E405-A7CF-9BE8C5A67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D1F1B5-2625-BA63-0FF0-058A3F972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EE35BE7-EE14-F515-8F5B-538033853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B174DC-065E-DBFD-8877-83480F044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2D9CCB-7082-9D7E-84D0-101064549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7BA232-A18B-8EFC-2CD3-FC1C40F38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178F53-A52E-833F-DAF7-858F2C83B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5E6132-4047-77B4-CCF6-995D33AA1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9AF81F-ED4C-7939-1163-054D34FB7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3B2C59-8AF0-A37B-1125-B4CE04D1E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73085A-817C-D9BD-7C0D-79E9BCE86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2D8D115-05DC-4149-176C-82D529A6D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753406-2467-3657-70EB-EFAD11586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95387E0-0F97-E10E-73D9-6D5A30454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DCE243-E657-F58C-4514-23402A3732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45BA8D-E5F6-C361-7287-F67470DD5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3F8193-AA42-78DF-A059-B0615F445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84ACD865-348B-992F-B8F8-13A2084C1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71552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A874E7C-F855-F892-D7A4-76689A4424B6}"/>
              </a:ext>
            </a:extLst>
          </p:cNvPr>
          <p:cNvSpPr/>
          <p:nvPr/>
        </p:nvSpPr>
        <p:spPr>
          <a:xfrm>
            <a:off x="6960096" y="665416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418</TotalTime>
  <Words>42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2023-09-23T16:27:46Z</dcterms:modified>
</cp:coreProperties>
</file>