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5" r:id="rId3"/>
    <p:sldId id="280" r:id="rId4"/>
    <p:sldId id="264" r:id="rId5"/>
    <p:sldId id="281" r:id="rId6"/>
    <p:sldId id="278" r:id="rId7"/>
    <p:sldId id="285" r:id="rId8"/>
    <p:sldId id="288" r:id="rId9"/>
    <p:sldId id="287" r:id="rId10"/>
    <p:sldId id="289" r:id="rId11"/>
    <p:sldId id="302" r:id="rId12"/>
    <p:sldId id="301" r:id="rId13"/>
    <p:sldId id="300" r:id="rId14"/>
    <p:sldId id="299" r:id="rId15"/>
    <p:sldId id="298" r:id="rId16"/>
    <p:sldId id="297" r:id="rId17"/>
    <p:sldId id="296" r:id="rId18"/>
    <p:sldId id="295" r:id="rId19"/>
    <p:sldId id="294" r:id="rId20"/>
    <p:sldId id="307" r:id="rId21"/>
    <p:sldId id="306" r:id="rId22"/>
    <p:sldId id="305" r:id="rId23"/>
    <p:sldId id="304" r:id="rId24"/>
    <p:sldId id="310" r:id="rId25"/>
    <p:sldId id="309" r:id="rId26"/>
    <p:sldId id="312" r:id="rId27"/>
    <p:sldId id="311" r:id="rId28"/>
    <p:sldId id="313" r:id="rId29"/>
    <p:sldId id="308" r:id="rId30"/>
    <p:sldId id="303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//commons.wikimedia.org/wiki/File:Flag_of_the_Czech_Republic.svg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01D8E7B-12CC-0163-8B03-05A0D0C2F379}"/>
              </a:ext>
            </a:extLst>
          </p:cNvPr>
          <p:cNvSpPr/>
          <p:nvPr/>
        </p:nvSpPr>
        <p:spPr>
          <a:xfrm>
            <a:off x="32886" y="1556792"/>
            <a:ext cx="12159114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Česko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57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République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tchèque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>
            <a:extLst>
              <a:ext uri="{FF2B5EF4-FFF2-40B4-BE49-F238E27FC236}">
                <a16:creationId xmlns:a16="http://schemas.microsoft.com/office/drawing/2014/main" id="{E2557BEA-EA68-65FE-2F96-6822F9AE51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WordArt 13">
            <a:extLst>
              <a:ext uri="{FF2B5EF4-FFF2-40B4-BE49-F238E27FC236}">
                <a16:creationId xmlns:a16="http://schemas.microsoft.com/office/drawing/2014/main" id="{F2946CE7-17E4-B165-D647-C6345A91744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328248" y="83671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2A4BBA2A-ADFD-4211-CAC4-C54FE5A8D38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668884" y="1976467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1353390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2000">
        <p:split orient="vert"/>
        <p:sndAc>
          <p:stSnd loop="1">
            <p:snd r:embed="rId2" name="yatata - Toulky po Čechách.wav"/>
          </p:stSnd>
        </p:sndAc>
      </p:transition>
    </mc:Choice>
    <mc:Fallback>
      <p:transition spd="slow" advClick="0" advTm="12000">
        <p:split orient="vert"/>
        <p:sndAc>
          <p:stSnd loop="1">
            <p:snd r:embed="rId2" name="yatata - Toulky po Čechách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D37A3CD0-73E0-F62D-A1BD-1B9DB2F66EC6}"/>
              </a:ext>
            </a:extLst>
          </p:cNvPr>
          <p:cNvSpPr/>
          <p:nvPr/>
        </p:nvSpPr>
        <p:spPr>
          <a:xfrm>
            <a:off x="0" y="5886429"/>
            <a:ext cx="12192000" cy="97157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5">
            <a:extLst>
              <a:ext uri="{FF2B5EF4-FFF2-40B4-BE49-F238E27FC236}">
                <a16:creationId xmlns:a16="http://schemas.microsoft.com/office/drawing/2014/main" id="{01743718-0246-EB0A-15C1-F910708480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400" y="5941327"/>
            <a:ext cx="12192000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Czech Republic  </a:t>
            </a:r>
            <a:r>
              <a:rPr lang="cs-CZ" altLang="cs-CZ" sz="2000" b="1" dirty="0" err="1">
                <a:solidFill>
                  <a:srgbClr val="FF0000"/>
                </a:solidFill>
              </a:rPr>
              <a:t>République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Tchèque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Tsjechië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Tschechische</a:t>
            </a:r>
            <a:r>
              <a:rPr lang="cs-CZ" altLang="cs-CZ" sz="2000" b="1" dirty="0">
                <a:solidFill>
                  <a:srgbClr val="FF0000"/>
                </a:solidFill>
              </a:rPr>
              <a:t> Republik  Res publica </a:t>
            </a:r>
            <a:r>
              <a:rPr lang="cs-CZ" altLang="cs-CZ" sz="2000" b="1" dirty="0" err="1">
                <a:solidFill>
                  <a:srgbClr val="FF0000"/>
                </a:solidFill>
              </a:rPr>
              <a:t>Bohemica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Tsjechje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az-Cyrl-AZ" altLang="cs-CZ" sz="2000" b="1" dirty="0">
                <a:solidFill>
                  <a:srgbClr val="FF0000"/>
                </a:solidFill>
              </a:rPr>
              <a:t>Чешка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Tjekkiet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República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Checa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Republica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checa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República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Txeca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Republica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Cehă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Cseh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Köztársaság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</a:p>
        </p:txBody>
      </p:sp>
      <p:pic>
        <p:nvPicPr>
          <p:cNvPr id="4" name="Picture 7">
            <a:extLst>
              <a:ext uri="{FF2B5EF4-FFF2-40B4-BE49-F238E27FC236}">
                <a16:creationId xmlns:a16="http://schemas.microsoft.com/office/drawing/2014/main" id="{AC7D5BD9-07BE-D8F8-9F8C-9730088956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409757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9E8F3A24-C10D-4011-969A-082C4F5E7875}"/>
              </a:ext>
            </a:extLst>
          </p:cNvPr>
          <p:cNvSpPr/>
          <p:nvPr/>
        </p:nvSpPr>
        <p:spPr>
          <a:xfrm>
            <a:off x="4799856" y="548680"/>
            <a:ext cx="5760640" cy="132343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Česká republika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57</a:t>
            </a:r>
            <a:endParaRPr lang="es-ES" sz="40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pic>
        <p:nvPicPr>
          <p:cNvPr id="6" name="Picture 14" descr="Vlajka Česka">
            <a:hlinkClick r:id="rId3" tooltip="Vlajka Česka"/>
            <a:extLst>
              <a:ext uri="{FF2B5EF4-FFF2-40B4-BE49-F238E27FC236}">
                <a16:creationId xmlns:a16="http://schemas.microsoft.com/office/drawing/2014/main" id="{0548D71F-6BB6-4CD8-4ABC-6D1C432CD0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416" y="660371"/>
            <a:ext cx="790575" cy="523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B0E4D8F-353C-54F7-655E-FA7FE11378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41D743C-5522-957F-BD0B-1D27DCF3AA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FA2434E-1E8F-1D92-243D-4DD1D256E0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CAD16A8-F4B8-5D07-2D87-286A807186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94C7106-37CA-715C-D533-35DBF700F5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D741FCB-ED3D-6617-4BEC-097A1ECEB0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2B52BD0-DCAA-6AE5-8428-0731EC90EE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67D99CD-3144-52E8-8B15-B037C13DD4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6D005E2-AD2A-859B-F23B-0052D19E53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406EBEF-9279-749B-897D-630AA0F7C1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A586D56-C7DF-D885-5940-5613A3032B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1B9C1DE-3D72-68BE-F0F1-ACAEE2B879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224130D-4A7C-6EE7-8327-C2B8E883AB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FB35A2F-43C9-0962-BC7B-5991CEC6F2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73208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4CCD39A-5BC9-EDD4-A223-17FAB55D21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F18B639-D581-1E78-49C8-B3A8D56A79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3A7022C-F85E-2F24-6241-1C7D9D9D0D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45AFCAE-06D2-343B-6E83-2F5DC7B035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9FA47B7-D22B-8ED6-2E7D-89E23F2C67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759FE75-23DA-1635-5582-CDB3BB6E23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 Box 5">
            <a:extLst>
              <a:ext uri="{FF2B5EF4-FFF2-40B4-BE49-F238E27FC236}">
                <a16:creationId xmlns:a16="http://schemas.microsoft.com/office/drawing/2014/main" id="{63979BFB-AE4C-97FD-B82F-E5EE7D0333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9416" y="692696"/>
            <a:ext cx="23749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400" b="1" dirty="0"/>
              <a:t>Plzeň ( </a:t>
            </a:r>
            <a:r>
              <a:rPr lang="cs-CZ" altLang="cs-CZ" sz="1400" b="1" dirty="0" err="1"/>
              <a:t>Pilsen</a:t>
            </a:r>
            <a:r>
              <a:rPr lang="cs-CZ" altLang="cs-CZ" sz="1400" b="1" dirty="0"/>
              <a:t> ) - pivovar</a:t>
            </a:r>
          </a:p>
        </p:txBody>
      </p:sp>
      <p:sp>
        <p:nvSpPr>
          <p:cNvPr id="4" name="Text Box 7">
            <a:extLst>
              <a:ext uri="{FF2B5EF4-FFF2-40B4-BE49-F238E27FC236}">
                <a16:creationId xmlns:a16="http://schemas.microsoft.com/office/drawing/2014/main" id="{50544F36-FA54-DDAD-767A-D061BFEAD4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80176" y="734228"/>
            <a:ext cx="3168650" cy="2170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600" b="1" dirty="0"/>
              <a:t>Pilsner Urquell </a:t>
            </a:r>
            <a:r>
              <a:rPr lang="cs-CZ" altLang="cs-CZ" sz="1600" b="1" dirty="0" err="1"/>
              <a:t>Brewery</a:t>
            </a:r>
            <a:endParaRPr lang="cs-CZ" altLang="cs-CZ" sz="1600" b="1" dirty="0"/>
          </a:p>
          <a:p>
            <a:pPr>
              <a:spcBef>
                <a:spcPct val="50000"/>
              </a:spcBef>
            </a:pPr>
            <a:r>
              <a:rPr lang="cs-CZ" altLang="cs-CZ" sz="1600" b="1" dirty="0"/>
              <a:t>Pilsner Urquell </a:t>
            </a:r>
            <a:r>
              <a:rPr lang="cs-CZ" altLang="cs-CZ" sz="1600" b="1" dirty="0" err="1"/>
              <a:t>brouwerij</a:t>
            </a:r>
            <a:endParaRPr lang="cs-CZ" altLang="cs-CZ" sz="1600" b="1" dirty="0"/>
          </a:p>
          <a:p>
            <a:pPr>
              <a:spcBef>
                <a:spcPct val="50000"/>
              </a:spcBef>
            </a:pPr>
            <a:r>
              <a:rPr lang="cs-CZ" altLang="cs-CZ" sz="1600" b="1" dirty="0"/>
              <a:t>Pilsner Urquell </a:t>
            </a:r>
            <a:r>
              <a:rPr lang="cs-CZ" altLang="cs-CZ" sz="1600" b="1" dirty="0" err="1"/>
              <a:t>Brauerei</a:t>
            </a:r>
            <a:endParaRPr lang="cs-CZ" altLang="cs-CZ" sz="1600" b="1" dirty="0"/>
          </a:p>
          <a:p>
            <a:pPr>
              <a:spcBef>
                <a:spcPct val="50000"/>
              </a:spcBef>
            </a:pPr>
            <a:r>
              <a:rPr lang="cs-CZ" altLang="cs-CZ" sz="1600" b="1" dirty="0" err="1"/>
              <a:t>Brasserie</a:t>
            </a:r>
            <a:r>
              <a:rPr lang="cs-CZ" altLang="cs-CZ" sz="1600" b="1" dirty="0"/>
              <a:t> Pilsner Urquell</a:t>
            </a:r>
          </a:p>
          <a:p>
            <a:pPr>
              <a:spcBef>
                <a:spcPct val="50000"/>
              </a:spcBef>
            </a:pPr>
            <a:r>
              <a:rPr lang="cs-CZ" altLang="cs-CZ" sz="1600" b="1" dirty="0" err="1"/>
              <a:t>Cerveza</a:t>
            </a:r>
            <a:r>
              <a:rPr lang="cs-CZ" altLang="cs-CZ" sz="1600" b="1" dirty="0"/>
              <a:t> Pilsner Urquell</a:t>
            </a:r>
          </a:p>
          <a:p>
            <a:pPr>
              <a:spcBef>
                <a:spcPct val="50000"/>
              </a:spcBef>
            </a:pPr>
            <a:r>
              <a:rPr lang="cs-CZ" altLang="cs-CZ" sz="1600" b="1" dirty="0" err="1"/>
              <a:t>Cervejaria</a:t>
            </a:r>
            <a:r>
              <a:rPr lang="cs-CZ" altLang="cs-CZ" sz="1600" b="1" dirty="0"/>
              <a:t> Pilsner Urquell</a:t>
            </a:r>
          </a:p>
        </p:txBody>
      </p:sp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9000">
        <p:split orient="vert"/>
      </p:transition>
    </mc:Choice>
    <mc:Fallback>
      <p:transition spd="slow" advClick="0" advTm="9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55F8FC9-64EE-C3E0-92DC-56309826A0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1777431-33CA-6A8A-0699-DB8289C8F3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8F99A066-EEFE-4DFA-EEB7-C5015CF84C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77EDFE85-5675-8941-ACA6-8C1763E1EA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D034F41-02AA-533A-F2FA-EB09D9FFAF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40531"/>
            <a:ext cx="10801200" cy="597693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F853054-6EF1-5D24-92C5-BB32CF3073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CDF7FEBA-5865-17BA-0AFC-0E334611A0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Picture 8">
            <a:extLst>
              <a:ext uri="{FF2B5EF4-FFF2-40B4-BE49-F238E27FC236}">
                <a16:creationId xmlns:a16="http://schemas.microsoft.com/office/drawing/2014/main" id="{0628F16E-E3A8-7222-9033-337B02E8B7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632282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31E7C6A8-BCDF-5339-CE36-AFF83E8C76F4}"/>
              </a:ext>
            </a:extLst>
          </p:cNvPr>
          <p:cNvSpPr/>
          <p:nvPr/>
        </p:nvSpPr>
        <p:spPr>
          <a:xfrm>
            <a:off x="2999656" y="4434656"/>
            <a:ext cx="3404592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2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2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320</TotalTime>
  <Words>80</Words>
  <Application>Microsoft Office PowerPoint</Application>
  <PresentationFormat>Širokoúhlá obrazovka</PresentationFormat>
  <Paragraphs>21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6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122</cp:revision>
  <dcterms:created xsi:type="dcterms:W3CDTF">2020-02-21T13:54:42Z</dcterms:created>
  <dcterms:modified xsi:type="dcterms:W3CDTF">2023-09-23T12:08:54Z</dcterms:modified>
</cp:coreProperties>
</file>