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313" r:id="rId8"/>
    <p:sldId id="285" r:id="rId9"/>
    <p:sldId id="288" r:id="rId10"/>
    <p:sldId id="287" r:id="rId11"/>
    <p:sldId id="289" r:id="rId12"/>
    <p:sldId id="302" r:id="rId13"/>
    <p:sldId id="300" r:id="rId14"/>
    <p:sldId id="301" r:id="rId15"/>
    <p:sldId id="299" r:id="rId16"/>
    <p:sldId id="298" r:id="rId17"/>
    <p:sldId id="297" r:id="rId18"/>
    <p:sldId id="296" r:id="rId19"/>
    <p:sldId id="295" r:id="rId20"/>
    <p:sldId id="294" r:id="rId21"/>
    <p:sldId id="307" r:id="rId22"/>
    <p:sldId id="306" r:id="rId23"/>
    <p:sldId id="305" r:id="rId24"/>
    <p:sldId id="304" r:id="rId25"/>
    <p:sldId id="310" r:id="rId26"/>
    <p:sldId id="309" r:id="rId27"/>
    <p:sldId id="312" r:id="rId28"/>
    <p:sldId id="311" r:id="rId29"/>
    <p:sldId id="303" r:id="rId30"/>
    <p:sldId id="308" r:id="rId31"/>
    <p:sldId id="314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6.wdp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3" Type="http://schemas.microsoft.com/office/2007/relationships/hdphoto" Target="../media/hdphoto9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0" y="1700808"/>
            <a:ext cx="12192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Psi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37</a:t>
            </a:r>
          </a:p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Chiens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91EFF01-47CD-35F5-685C-A7FFB602DC5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5400" y="476672"/>
            <a:ext cx="5400600" cy="5832648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D110DA76-D343-1B6A-A1C0-F387EC1C84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1" y="476672"/>
            <a:ext cx="5400600" cy="5832648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CF5019EE-7FB0-728E-D735-4977BCCF33C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8" name="WordArt 13">
            <a:extLst>
              <a:ext uri="{FF2B5EF4-FFF2-40B4-BE49-F238E27FC236}">
                <a16:creationId xmlns:a16="http://schemas.microsoft.com/office/drawing/2014/main" id="{662E1BC0-66CE-AAF7-2B93-20CCBACBF43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855953" y="285293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WordArt 14">
            <a:extLst>
              <a:ext uri="{FF2B5EF4-FFF2-40B4-BE49-F238E27FC236}">
                <a16:creationId xmlns:a16="http://schemas.microsoft.com/office/drawing/2014/main" id="{2927FCA7-90F8-2BCB-9FF3-9C1C4A00D244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196591" y="413563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11000">
        <p:split orient="vert"/>
        <p:sndAc>
          <p:stSnd loop="1">
            <p:snd r:embed="rId2" name="Psi.wav"/>
          </p:stSnd>
        </p:sndAc>
      </p:transition>
    </mc:Choice>
    <mc:Fallback>
      <p:transition spd="slow" advClick="0" advTm="11000">
        <p:split orient="vert"/>
        <p:sndAc>
          <p:stSnd loop="1">
            <p:snd r:embed="rId2" name="Ps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C571474-990C-DFC2-5CBE-533DCCE268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8395718D-A7E2-8096-3B9A-8FBA148ABA9F}"/>
              </a:ext>
            </a:extLst>
          </p:cNvPr>
          <p:cNvSpPr/>
          <p:nvPr/>
        </p:nvSpPr>
        <p:spPr>
          <a:xfrm>
            <a:off x="8760296" y="4077072"/>
            <a:ext cx="259228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Psi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37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AAF4482B-08E3-152A-0A17-419F81796B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55" y="6410071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Dogs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Honden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Chiens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Hunde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Perros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Cães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Gossos</a:t>
            </a:r>
            <a:r>
              <a:rPr lang="cs-CZ" altLang="cs-CZ" sz="2000" b="1" dirty="0">
                <a:solidFill>
                  <a:srgbClr val="FF0000"/>
                </a:solidFill>
              </a:rPr>
              <a:t>    Psy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Câini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Köpekler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Kutyák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Σκυλιά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כלבים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8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7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76E2779-19D2-47EA-3735-0093224368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7" y="404664"/>
            <a:ext cx="10853133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7F2FDFC-A7A6-496E-BB4D-236693806D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CF112FA-D559-7F4B-684D-E011CE42D8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A7ED8AC-C034-FA78-765A-0E005F9DA9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FEF84D7-677B-DF10-039B-785E04CAA1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876C02E-F06F-E756-1B1F-58563CD271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299EC94-E2AD-B45A-EF9A-E99F9A61C3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28AA530-A5A4-8725-CAB2-BF8D5BB3D1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8FC8F35-9584-5FE5-A24C-02382199CB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21106A7-4D00-93AB-6C76-824B51AE80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1E553A0-2DB7-3CC7-D7D2-7296A0E78A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63E7DFE-E80C-9FA5-C7A7-89681238F9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E665874-1F7F-5106-E2D2-A31E1D4CE6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1013606-54CB-78B9-5B35-0F254FEB82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A5F47FAA-38F3-A69E-84C3-E1EB7A8CA5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3B2DD17-5A52-CAE9-C9C3-0062690B76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0C090AA-6F27-17E0-3B0E-1BDD8C54FC8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2FE7FA5-D8ED-CE85-13E6-8B403914CE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5523CF5-44C7-1117-5BA4-A638D616EE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4BBAE8A-1360-5A7C-1DCA-6BE23DDA83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A690549-D8C7-98E6-62A4-D60EA492C7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B79151D-1646-57D0-0C92-F8032F349E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F54B58D-4C2A-7C0A-DA2E-2C6D846A64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84E6D6A-168A-07E7-5B5D-2D4D3E3B42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E64730FE-E9AE-389F-4811-EA13F78EAA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D9A2944-202C-CC2D-04CF-4D22546405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A2A620B-660A-4984-AB24-8C8A420C9F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5D3A759F-7502-7098-6A4C-EB16F722A8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FA60AAF8-07EE-658F-AF14-64E3A86B6E03}"/>
              </a:ext>
            </a:extLst>
          </p:cNvPr>
          <p:cNvSpPr/>
          <p:nvPr/>
        </p:nvSpPr>
        <p:spPr>
          <a:xfrm>
            <a:off x="479376" y="2780928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376</TotalTime>
  <Words>45</Words>
  <Application>Microsoft Office PowerPoint</Application>
  <PresentationFormat>Širokoúhlá obrazovka</PresentationFormat>
  <Paragraphs>13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120</cp:revision>
  <dcterms:created xsi:type="dcterms:W3CDTF">2020-02-21T13:54:42Z</dcterms:created>
  <dcterms:modified xsi:type="dcterms:W3CDTF">2023-09-22T11:27:13Z</dcterms:modified>
</cp:coreProperties>
</file>