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8">
            <a:hlinkClick r:id="" action="ppaction://media"/>
            <a:extLst>
              <a:ext uri="{FF2B5EF4-FFF2-40B4-BE49-F238E27FC236}">
                <a16:creationId xmlns:a16="http://schemas.microsoft.com/office/drawing/2014/main" id="{6A46C183-C9DD-42DA-E9CE-A7C91A045C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4"/>
            <a:ext cx="9006379" cy="506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2023-09-22T14:43:35Z</dcterms:modified>
</cp:coreProperties>
</file>