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7">
            <a:hlinkClick r:id="" action="ppaction://media"/>
            <a:extLst>
              <a:ext uri="{FF2B5EF4-FFF2-40B4-BE49-F238E27FC236}">
                <a16:creationId xmlns:a16="http://schemas.microsoft.com/office/drawing/2014/main" id="{25033099-262A-0355-DA98-0891EE44293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5174" y="388715"/>
            <a:ext cx="8693651" cy="4889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5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2023-09-22T14:38:08Z</dcterms:modified>
</cp:coreProperties>
</file>