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6">
            <a:hlinkClick r:id="" action="ppaction://media"/>
            <a:extLst>
              <a:ext uri="{FF2B5EF4-FFF2-40B4-BE49-F238E27FC236}">
                <a16:creationId xmlns:a16="http://schemas.microsoft.com/office/drawing/2014/main" id="{08E1D9C6-716C-0EFE-8EEC-16AA2FDC7CB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92075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9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2023-09-22T14:33:17Z</dcterms:modified>
</cp:coreProperties>
</file>