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4">
            <a:hlinkClick r:id="" action="ppaction://media"/>
            <a:extLst>
              <a:ext uri="{FF2B5EF4-FFF2-40B4-BE49-F238E27FC236}">
                <a16:creationId xmlns:a16="http://schemas.microsoft.com/office/drawing/2014/main" id="{A80802A5-6909-4709-EA44-1073E3CC7EC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" y="92075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2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2023-09-22T14:24:17Z</dcterms:modified>
</cp:coreProperties>
</file>