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>
            <a:off x="1187624" y="522920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3">
            <a:hlinkClick r:id="" action="ppaction://media"/>
            <a:extLst>
              <a:ext uri="{FF2B5EF4-FFF2-40B4-BE49-F238E27FC236}">
                <a16:creationId xmlns:a16="http://schemas.microsoft.com/office/drawing/2014/main" id="{2AA9A6F6-3ECE-AB2B-0E4E-DB6253CFFF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71800" y="297261"/>
            <a:ext cx="3073797" cy="548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4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2023-09-22T14:12:31Z</dcterms:modified>
</cp:coreProperties>
</file>