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Humor 2">
            <a:hlinkClick r:id="" action="ppaction://media"/>
            <a:extLst>
              <a:ext uri="{FF2B5EF4-FFF2-40B4-BE49-F238E27FC236}">
                <a16:creationId xmlns:a16="http://schemas.microsoft.com/office/drawing/2014/main" id="{0A7FBB9F-0A71-FE32-1CBA-74FDFC853B6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55577" y="597934"/>
            <a:ext cx="7610404" cy="4280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2023-09-22T14:06:48Z</dcterms:modified>
</cp:coreProperties>
</file>