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1">
            <a:hlinkClick r:id="" action="ppaction://media"/>
            <a:extLst>
              <a:ext uri="{FF2B5EF4-FFF2-40B4-BE49-F238E27FC236}">
                <a16:creationId xmlns:a16="http://schemas.microsoft.com/office/drawing/2014/main" id="{F5DDC3FF-1A40-D017-4AB2-F4A838F9E3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470267" y="404663"/>
            <a:ext cx="3037837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4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279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2023-09-22T14:02:34Z</dcterms:modified>
</cp:coreProperties>
</file>