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317" r:id="rId5"/>
    <p:sldId id="266" r:id="rId6"/>
    <p:sldId id="298" r:id="rId7"/>
    <p:sldId id="297" r:id="rId8"/>
    <p:sldId id="294" r:id="rId9"/>
    <p:sldId id="293" r:id="rId10"/>
    <p:sldId id="292" r:id="rId11"/>
    <p:sldId id="291" r:id="rId12"/>
    <p:sldId id="273" r:id="rId13"/>
    <p:sldId id="290" r:id="rId14"/>
    <p:sldId id="282" r:id="rId15"/>
    <p:sldId id="295" r:id="rId16"/>
    <p:sldId id="288" r:id="rId17"/>
    <p:sldId id="318" r:id="rId18"/>
    <p:sldId id="299" r:id="rId19"/>
    <p:sldId id="296" r:id="rId20"/>
    <p:sldId id="289" r:id="rId21"/>
    <p:sldId id="286" r:id="rId22"/>
    <p:sldId id="263" r:id="rId23"/>
    <p:sldId id="285" r:id="rId24"/>
    <p:sldId id="287" r:id="rId25"/>
    <p:sldId id="283" r:id="rId26"/>
    <p:sldId id="279" r:id="rId27"/>
    <p:sldId id="277" r:id="rId28"/>
    <p:sldId id="276" r:id="rId29"/>
    <p:sldId id="278" r:id="rId30"/>
    <p:sldId id="27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21.09.2023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333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27709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Afrika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Afrique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>
        <p:sndAc>
          <p:stSnd loop="1">
            <p:snd r:embed="rId2" name="African 2.wav"/>
          </p:stSnd>
        </p:sndAc>
      </p:transition>
    </mc:Choice>
    <mc:Fallback>
      <p:transition advClick="0" advTm="2000">
        <p:sndAc>
          <p:stSnd loop="1">
            <p:snd r:embed="rId2" name="Africa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muž, osoba, zeď, interiér&#10;&#10;Popis se vygeneroval automaticky.">
            <a:extLst>
              <a:ext uri="{FF2B5EF4-FFF2-40B4-BE49-F238E27FC236}">
                <a16:creationId xmlns:a16="http://schemas.microsoft.com/office/drawing/2014/main" id="{BBBB4A3F-07CC-470F-8421-144AD1415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0" y="643465"/>
            <a:ext cx="8439572" cy="559342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E9275CC-818A-44B6-A9A2-74C0077BBC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4"/>
            <a:ext cx="2465494" cy="5681740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76FF8B01-B3B6-47F8-9D89-96534DC5D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0818C805-C6FB-4953-A9E0-815FF35E66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99834" y="149960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46A79F4C-0AE9-42BA-B1FB-ECDE669978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4016" y="3202032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894325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B7F4D700-566F-49F9-9883-0ACE8CED5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51446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Afrique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África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Afryka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Affrica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Африка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Afrikka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Αφρική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אפריקה</a:t>
            </a:r>
            <a:endParaRPr lang="cs-CZ" altLang="cs-CZ" sz="2400" b="1" dirty="0">
              <a:cs typeface="Arial" panose="020B0604020202020204" pitchFamily="34" charset="0"/>
            </a:endParaRPr>
          </a:p>
        </p:txBody>
      </p:sp>
      <p:pic>
        <p:nvPicPr>
          <p:cNvPr id="3" name="Obrázek 2" descr="Obsah obrázku oblečení, osoba&#10;&#10;Popis se vygeneroval automaticky.">
            <a:extLst>
              <a:ext uri="{FF2B5EF4-FFF2-40B4-BE49-F238E27FC236}">
                <a16:creationId xmlns:a16="http://schemas.microsoft.com/office/drawing/2014/main" id="{D13785C0-BED8-4259-A697-7CBA21FEE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643466"/>
            <a:ext cx="8713891" cy="559724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11C1D479-761F-42A5-8ABA-4B2AE11B8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A2E66EF-3D84-446F-4EC0-D4C17ED1D635}"/>
              </a:ext>
            </a:extLst>
          </p:cNvPr>
          <p:cNvSpPr/>
          <p:nvPr/>
        </p:nvSpPr>
        <p:spPr>
          <a:xfrm>
            <a:off x="911424" y="2705723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Afrika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7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už, nošení, oblečení&#10;&#10;Popis se vygeneroval automaticky.">
            <a:extLst>
              <a:ext uri="{FF2B5EF4-FFF2-40B4-BE49-F238E27FC236}">
                <a16:creationId xmlns:a16="http://schemas.microsoft.com/office/drawing/2014/main" id="{E2023C18-4315-43B2-A15A-E8124E93C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99DC36-6539-46C4-80C7-83C9305D9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zeď, nošení, oblečení&#10;&#10;Popis se vygeneroval automaticky.">
            <a:extLst>
              <a:ext uri="{FF2B5EF4-FFF2-40B4-BE49-F238E27FC236}">
                <a16:creationId xmlns:a16="http://schemas.microsoft.com/office/drawing/2014/main" id="{D2E7BE27-71FE-4079-8570-4C28AF58A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327665-0F65-4CF0-B116-4CC344840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oblečení, tráva&#10;&#10;Popis se vygeneroval automaticky.">
            <a:extLst>
              <a:ext uri="{FF2B5EF4-FFF2-40B4-BE49-F238E27FC236}">
                <a16:creationId xmlns:a16="http://schemas.microsoft.com/office/drawing/2014/main" id="{E3462395-C26A-415F-BAC2-6D3D9946E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92D495-1DA9-4C70-953A-9E8AD35F9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5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obloha, tráva&#10;&#10;Popis se vygeneroval automaticky.">
            <a:extLst>
              <a:ext uri="{FF2B5EF4-FFF2-40B4-BE49-F238E27FC236}">
                <a16:creationId xmlns:a16="http://schemas.microsoft.com/office/drawing/2014/main" id="{D368539D-BD80-466A-AA07-90A7440DF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565FA0-DEE3-4D12-8878-1BB601888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74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pole&#10;&#10;Popis se vygeneroval automaticky.">
            <a:extLst>
              <a:ext uri="{FF2B5EF4-FFF2-40B4-BE49-F238E27FC236}">
                <a16:creationId xmlns:a16="http://schemas.microsoft.com/office/drawing/2014/main" id="{6803EE6B-1F47-4D42-8436-08C27D641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75071"/>
            <a:ext cx="10905065" cy="5539459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EE1656E-5F7F-47E8-8826-2C29F6EFC3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3945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71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jídlo, osoba, země, exteriér&#10;&#10;Popis se vygeneroval automaticky.">
            <a:extLst>
              <a:ext uri="{FF2B5EF4-FFF2-40B4-BE49-F238E27FC236}">
                <a16:creationId xmlns:a16="http://schemas.microsoft.com/office/drawing/2014/main" id="{A8787DC5-5FC0-4C8F-A46E-D5DEC6D6B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A4E0B4-C053-4A92-9A20-AE4112B11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62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bloha, osoba&#10;&#10;Popis se vygeneroval automaticky.">
            <a:extLst>
              <a:ext uri="{FF2B5EF4-FFF2-40B4-BE49-F238E27FC236}">
                <a16:creationId xmlns:a16="http://schemas.microsoft.com/office/drawing/2014/main" id="{2EE17BAC-1E16-4A3D-B242-D30E48CD2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99CC40-30D7-4F8A-B84A-059F7CB67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97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zeď, interiér, dítě&#10;&#10;Popis se vygeneroval automaticky.">
            <a:extLst>
              <a:ext uri="{FF2B5EF4-FFF2-40B4-BE49-F238E27FC236}">
                <a16:creationId xmlns:a16="http://schemas.microsoft.com/office/drawing/2014/main" id="{41366D08-794F-422E-9E69-A03149C1B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A21838-04A3-450D-8E73-0798719AC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95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země, mladý&#10;&#10;Popis se vygeneroval automaticky.">
            <a:extLst>
              <a:ext uri="{FF2B5EF4-FFF2-40B4-BE49-F238E27FC236}">
                <a16:creationId xmlns:a16="http://schemas.microsoft.com/office/drawing/2014/main" id="{1414ECC3-6E50-4EA6-9C13-14C36ECC3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D76D141-67F8-4999-8CA7-814952877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alé, dítě, chlapec&#10;&#10;Popis se vygeneroval automaticky.">
            <a:extLst>
              <a:ext uri="{FF2B5EF4-FFF2-40B4-BE49-F238E27FC236}">
                <a16:creationId xmlns:a16="http://schemas.microsoft.com/office/drawing/2014/main" id="{9FB8F5D6-52DA-411E-8686-9EEA54D2C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5A0501-133C-414C-871C-ACE734609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833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obloha, země&#10;&#10;Popis se vygeneroval automaticky.">
            <a:extLst>
              <a:ext uri="{FF2B5EF4-FFF2-40B4-BE49-F238E27FC236}">
                <a16:creationId xmlns:a16="http://schemas.microsoft.com/office/drawing/2014/main" id="{16161F0E-A4D3-48DE-9200-3CBB9F34E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0AB02F-D725-46E2-B732-BE9F0529E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88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3164813D-A0A6-460A-BBEC-EB7175537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31886E1-E9BD-43E9-B8F5-6AE218406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05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bloha, osoba&#10;&#10;Popis se vygeneroval automaticky.">
            <a:extLst>
              <a:ext uri="{FF2B5EF4-FFF2-40B4-BE49-F238E27FC236}">
                <a16:creationId xmlns:a16="http://schemas.microsoft.com/office/drawing/2014/main" id="{83B47C2A-A3A0-4E6C-88A9-001E84C32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9E89FF2-C1BD-49FB-A8EB-A54947B6C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12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strom, osoba&#10;&#10;Popis se vygeneroval automaticky.">
            <a:extLst>
              <a:ext uri="{FF2B5EF4-FFF2-40B4-BE49-F238E27FC236}">
                <a16:creationId xmlns:a16="http://schemas.microsoft.com/office/drawing/2014/main" id="{C9DD44F7-FBCF-457C-BC88-415D16929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DED763-ED43-4C45-A557-47A897DA7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6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žena, strom&#10;&#10;Popis se vygeneroval automaticky.">
            <a:extLst>
              <a:ext uri="{FF2B5EF4-FFF2-40B4-BE49-F238E27FC236}">
                <a16:creationId xmlns:a16="http://schemas.microsoft.com/office/drawing/2014/main" id="{3B388DAB-0001-4280-9BE9-85CF68060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E823B7-43FF-46BC-BF21-DC072FA16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93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5085895B-8746-42F6-B9ED-A5B725C50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619F241-F5D5-4EAB-A5A9-F57D688C1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11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56A767-E20D-47DB-BD2D-04C768D10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3CFC9E-CD61-4E47-B926-7B391E89DF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3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ď, země, budova, patro&#10;&#10;Popis se vygeneroval automaticky.">
            <a:extLst>
              <a:ext uri="{FF2B5EF4-FFF2-40B4-BE49-F238E27FC236}">
                <a16:creationId xmlns:a16="http://schemas.microsoft.com/office/drawing/2014/main" id="{9FDFFCE3-16CD-4D7F-A8F4-221F7EAF20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6AA1B82-0908-4062-A18B-EA86E0E67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25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země, osoba, pózování&#10;&#10;Popis se vygeneroval automaticky.">
            <a:extLst>
              <a:ext uri="{FF2B5EF4-FFF2-40B4-BE49-F238E27FC236}">
                <a16:creationId xmlns:a16="http://schemas.microsoft.com/office/drawing/2014/main" id="{00CADCAF-4A2D-4585-80C5-E9FCA14E8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753299-C452-473D-AFD9-0CDE25241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0837513C-01F4-492B-8D48-F86CF4E0F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9011B76-3839-4086-94EE-CAFE46215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88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C502D70A-ED9E-4BFE-8DF9-BF79CD884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3805C3-17AF-4292-B65F-71A8FE937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17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1D538772-FAD5-4907-9D33-5C83E77D7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8448F4A-3BAC-4D34-9807-9D025009F0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2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osoba, jezení, vsedě&#10;&#10;Popis se vygeneroval automaticky.">
            <a:extLst>
              <a:ext uri="{FF2B5EF4-FFF2-40B4-BE49-F238E27FC236}">
                <a16:creationId xmlns:a16="http://schemas.microsoft.com/office/drawing/2014/main" id="{F5D9A107-97D5-47D5-9A24-F3BBE996D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914B9E9-12E6-4DA7-B774-A5E3559C9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vsedě&#10;&#10;Popis se vygeneroval automaticky.">
            <a:extLst>
              <a:ext uri="{FF2B5EF4-FFF2-40B4-BE49-F238E27FC236}">
                <a16:creationId xmlns:a16="http://schemas.microsoft.com/office/drawing/2014/main" id="{FAD47F5F-F4BE-4266-A5D3-AD614ED0D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3FFF0C-53DD-4188-A3C0-085C75745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&#10;&#10;Popis se vygeneroval automaticky.">
            <a:extLst>
              <a:ext uri="{FF2B5EF4-FFF2-40B4-BE49-F238E27FC236}">
                <a16:creationId xmlns:a16="http://schemas.microsoft.com/office/drawing/2014/main" id="{E12B2B12-ABD4-4E1E-A3D4-2A5BC5D7A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FD45354-CA8D-43F9-8D55-4E1D98B95C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, exteriér&#10;&#10;Popis se vygeneroval automaticky.">
            <a:extLst>
              <a:ext uri="{FF2B5EF4-FFF2-40B4-BE49-F238E27FC236}">
                <a16:creationId xmlns:a16="http://schemas.microsoft.com/office/drawing/2014/main" id="{C89DA07E-5BEF-42C2-97AD-2BAEE532B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622EC94-8D70-41F9-98C4-503CF0D12F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budova&#10;&#10;Popis se vygeneroval automaticky.">
            <a:extLst>
              <a:ext uri="{FF2B5EF4-FFF2-40B4-BE49-F238E27FC236}">
                <a16:creationId xmlns:a16="http://schemas.microsoft.com/office/drawing/2014/main" id="{893175C4-7443-4136-A05C-4425538022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9C8CF3E-7E18-4BEC-85F3-F605378B5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exteriér, země, osoba, obloha&#10;&#10;Popis se vygeneroval automaticky.">
            <a:extLst>
              <a:ext uri="{FF2B5EF4-FFF2-40B4-BE49-F238E27FC236}">
                <a16:creationId xmlns:a16="http://schemas.microsoft.com/office/drawing/2014/main" id="{99B3F0AE-8186-6FD7-7A44-991F9CEC7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1F32F361-C9E4-7211-D767-B6120C84A6E2}"/>
              </a:ext>
            </a:extLst>
          </p:cNvPr>
          <p:cNvSpPr/>
          <p:nvPr/>
        </p:nvSpPr>
        <p:spPr>
          <a:xfrm>
            <a:off x="7464152" y="647159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40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2023-09-21T15:36:23Z</dcterms:modified>
</cp:coreProperties>
</file>