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64" r:id="rId4"/>
    <p:sldId id="307" r:id="rId5"/>
    <p:sldId id="306" r:id="rId6"/>
    <p:sldId id="281" r:id="rId7"/>
    <p:sldId id="305" r:id="rId8"/>
    <p:sldId id="304" r:id="rId9"/>
    <p:sldId id="303" r:id="rId10"/>
    <p:sldId id="302" r:id="rId11"/>
    <p:sldId id="301" r:id="rId12"/>
    <p:sldId id="300" r:id="rId13"/>
    <p:sldId id="298" r:id="rId14"/>
    <p:sldId id="299" r:id="rId15"/>
    <p:sldId id="285" r:id="rId16"/>
    <p:sldId id="297" r:id="rId17"/>
    <p:sldId id="295" r:id="rId18"/>
    <p:sldId id="296" r:id="rId19"/>
    <p:sldId id="294" r:id="rId20"/>
    <p:sldId id="293" r:id="rId21"/>
    <p:sldId id="292" r:id="rId22"/>
    <p:sldId id="288" r:id="rId23"/>
    <p:sldId id="278" r:id="rId24"/>
    <p:sldId id="287" r:id="rId25"/>
    <p:sldId id="289" r:id="rId26"/>
    <p:sldId id="291" r:id="rId27"/>
    <p:sldId id="314" r:id="rId2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8A0A0FDE-BE6C-9270-FF2B-451F1B62D49A}"/>
              </a:ext>
            </a:extLst>
          </p:cNvPr>
          <p:cNvSpPr/>
          <p:nvPr/>
        </p:nvSpPr>
        <p:spPr>
          <a:xfrm>
            <a:off x="0" y="1536174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Écureuil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Veverka </a:t>
            </a:r>
          </a:p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Squirrel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7BCC0F43-D77A-4A9B-BD56-991475A018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WordArt 13">
            <a:extLst>
              <a:ext uri="{FF2B5EF4-FFF2-40B4-BE49-F238E27FC236}">
                <a16:creationId xmlns:a16="http://schemas.microsoft.com/office/drawing/2014/main" id="{C18E47ED-F7D6-4682-AD19-05D329C61F12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127448" y="3717032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WordArt 14">
            <a:extLst>
              <a:ext uri="{FF2B5EF4-FFF2-40B4-BE49-F238E27FC236}">
                <a16:creationId xmlns:a16="http://schemas.microsoft.com/office/drawing/2014/main" id="{E2630270-0B12-463F-AFCE-DE16938B433A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343472" y="4941168"/>
            <a:ext cx="2016224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4000">
        <p:split orient="vert"/>
        <p:sndAc>
          <p:stSnd loop="1">
            <p:snd r:embed="rId2" name="Fauna.wav"/>
          </p:stSnd>
        </p:sndAc>
      </p:transition>
    </mc:Choice>
    <mc:Fallback xmlns="">
      <p:transition spd="slow" advClick="0" advTm="14000">
        <p:split orient="vert"/>
        <p:sndAc>
          <p:stSnd loop="1">
            <p:snd r:embed="rId4" name="Faun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1E314563-246E-42AF-8F33-A515F875B444}"/>
              </a:ext>
            </a:extLst>
          </p:cNvPr>
          <p:cNvSpPr/>
          <p:nvPr/>
        </p:nvSpPr>
        <p:spPr>
          <a:xfrm>
            <a:off x="2850" y="5927041"/>
            <a:ext cx="12189149" cy="914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 Box 7">
            <a:extLst>
              <a:ext uri="{FF2B5EF4-FFF2-40B4-BE49-F238E27FC236}">
                <a16:creationId xmlns:a16="http://schemas.microsoft.com/office/drawing/2014/main" id="{3E89B3BE-B050-465F-ABB4-17360BC2E5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4195" y="5979667"/>
            <a:ext cx="11997805" cy="861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squirrel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écureuil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eekhoorn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Eichhörnchen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wiewiórka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ardilla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esquilo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esquirol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veveriță</a:t>
            </a:r>
            <a:endParaRPr lang="cs-CZ" altLang="cs-CZ" sz="2000" b="1" dirty="0">
              <a:solidFill>
                <a:srgbClr val="FF0000"/>
              </a:solidFill>
            </a:endParaRPr>
          </a:p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sincap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mókus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scoiattolo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voveraitė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urtxintxa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vjeverica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веверица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σκίουρος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білка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he-IL" altLang="cs-CZ" sz="2000" b="1" dirty="0">
                <a:solidFill>
                  <a:srgbClr val="FF0000"/>
                </a:solidFill>
                <a:cs typeface="Arial" panose="020B0604020202020204" pitchFamily="34" charset="0"/>
              </a:rPr>
              <a:t>סנאי</a:t>
            </a:r>
            <a:r>
              <a:rPr lang="cs-CZ" altLang="cs-CZ" sz="2000" dirty="0">
                <a:solidFill>
                  <a:srgbClr val="FF0000"/>
                </a:solidFill>
              </a:rPr>
              <a:t> </a:t>
            </a:r>
          </a:p>
        </p:txBody>
      </p:sp>
      <p:pic>
        <p:nvPicPr>
          <p:cNvPr id="5" name="Picture 8">
            <a:extLst>
              <a:ext uri="{FF2B5EF4-FFF2-40B4-BE49-F238E27FC236}">
                <a16:creationId xmlns:a16="http://schemas.microsoft.com/office/drawing/2014/main" id="{0FF8340D-D954-4459-9007-32493D60F1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79"/>
            <a:ext cx="10801200" cy="53783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9">
            <a:extLst>
              <a:ext uri="{FF2B5EF4-FFF2-40B4-BE49-F238E27FC236}">
                <a16:creationId xmlns:a16="http://schemas.microsoft.com/office/drawing/2014/main" id="{9B60513C-D388-4966-9EC4-09A0352217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76356"/>
            <a:ext cx="2088232" cy="548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Obdélník 6">
            <a:extLst>
              <a:ext uri="{FF2B5EF4-FFF2-40B4-BE49-F238E27FC236}">
                <a16:creationId xmlns:a16="http://schemas.microsoft.com/office/drawing/2014/main" id="{519375AE-FC1E-45EC-8CA8-8BA70F50F77B}"/>
              </a:ext>
            </a:extLst>
          </p:cNvPr>
          <p:cNvSpPr/>
          <p:nvPr/>
        </p:nvSpPr>
        <p:spPr>
          <a:xfrm>
            <a:off x="695400" y="548678"/>
            <a:ext cx="10801200" cy="5378360"/>
          </a:xfrm>
          <a:prstGeom prst="rect">
            <a:avLst/>
          </a:prstGeom>
          <a:noFill/>
          <a:ln w="412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3 Rectángulo">
            <a:extLst>
              <a:ext uri="{FF2B5EF4-FFF2-40B4-BE49-F238E27FC236}">
                <a16:creationId xmlns:a16="http://schemas.microsoft.com/office/drawing/2014/main" id="{7DFAA97E-9E94-4096-9365-D03EEB618C38}"/>
              </a:ext>
            </a:extLst>
          </p:cNvPr>
          <p:cNvSpPr/>
          <p:nvPr/>
        </p:nvSpPr>
        <p:spPr>
          <a:xfrm>
            <a:off x="695400" y="930960"/>
            <a:ext cx="4032448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Rockwell Extra Bold" panose="02060903040505020403" pitchFamily="18" charset="0"/>
              </a:rPr>
              <a:t>Veverka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Rockwell Extra Bold" panose="020609030405050204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22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D0E4711-B781-41A9-9DEE-D2F3BA726F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21914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1EC8CBB-A536-4345-82B4-209ADE89EC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30207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7B09DE3-08F0-4949-9D79-702BBA53A6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86F4C04-2F8F-41F5-AEF7-293CFDC796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677378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86A5FEE-26ED-4593-AEFE-BAE1FD4995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205311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19D5407-0049-486B-8F16-41B7240D9A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973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818838D-A30A-42B2-B395-93F59A0456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02438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B71B0A4-5F77-423E-AE58-DF86AE7D4E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73006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CB8FBAA8-85E0-44F5-96B7-E1FC7DBDBD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635643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87D95E4-BBF4-45F9-A464-F88D7A4CBC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249951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CB5F8D1-F452-4313-993D-3FD9D1C509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399" y="548680"/>
            <a:ext cx="10803873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74155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0688D0D-4D97-49CA-9588-8012EF609D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01637C1-67FA-4F8E-9F7E-65B6C21540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734831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6896890-600B-4777-90F3-B702FC299D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C4336298-FBC6-45DA-B96F-B2BF1E92F58C}"/>
              </a:ext>
            </a:extLst>
          </p:cNvPr>
          <p:cNvSpPr/>
          <p:nvPr/>
        </p:nvSpPr>
        <p:spPr>
          <a:xfrm>
            <a:off x="695400" y="548678"/>
            <a:ext cx="10801200" cy="5760640"/>
          </a:xfrm>
          <a:prstGeom prst="rect">
            <a:avLst/>
          </a:prstGeom>
          <a:noFill/>
          <a:ln w="412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1575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FAD78F4-673F-4AE6-83A9-1083DE5131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625598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BF7A577C-139A-4ED8-A368-0AC9C30E2C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0791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6B6C6BB-014F-41F7-B227-532FE52E9B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711783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69D6ED1-BA49-450B-80C1-276F50A5C4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29545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AB481E7-74AF-40DD-AE8B-A0A34B3515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FBA2216-0DC7-4CC3-83EA-E63002A10F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73208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B0EAEB7-2700-4FA8-9080-14CE15D1F5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4A233B0-CE3C-47EA-BC1D-746BC4113C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24B05C41-FE2B-45E9-9111-3A3F7D36A1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274BD6D8-4356-C278-A1C4-2FBE10976D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74516"/>
            <a:ext cx="10801200" cy="560644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53947F27-2B7B-9C1D-D842-A57E061779A9}"/>
              </a:ext>
            </a:extLst>
          </p:cNvPr>
          <p:cNvSpPr/>
          <p:nvPr/>
        </p:nvSpPr>
        <p:spPr>
          <a:xfrm>
            <a:off x="6384032" y="676650"/>
            <a:ext cx="340459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6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6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337</TotalTime>
  <Words>51</Words>
  <Application>Microsoft Office PowerPoint</Application>
  <PresentationFormat>Širokoúhlá obrazovka</PresentationFormat>
  <Paragraphs>13</Paragraphs>
  <Slides>27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27</vt:i4>
      </vt:variant>
    </vt:vector>
  </HeadingPairs>
  <TitlesOfParts>
    <vt:vector size="33" baseType="lpstr">
      <vt:lpstr>Arial</vt:lpstr>
      <vt:lpstr>Calibri</vt:lpstr>
      <vt:lpstr>Calibri Light</vt:lpstr>
      <vt:lpstr>Rockwell Extra Bold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101</cp:revision>
  <dcterms:created xsi:type="dcterms:W3CDTF">2020-02-21T13:54:42Z</dcterms:created>
  <dcterms:modified xsi:type="dcterms:W3CDTF">2023-09-20T17:52:18Z</dcterms:modified>
</cp:coreProperties>
</file>