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298" r:id="rId13"/>
    <p:sldId id="301" r:id="rId14"/>
    <p:sldId id="300" r:id="rId15"/>
    <p:sldId id="299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7" r:id="rId28"/>
    <p:sldId id="316" r:id="rId29"/>
    <p:sldId id="311" r:id="rId30"/>
    <p:sldId id="313" r:id="rId31"/>
    <p:sldId id="308" r:id="rId32"/>
    <p:sldId id="303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A2B2E51A-F23A-C4C0-A8EC-3232FDB9809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171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526359F-D2F8-E33E-E582-A3A83103E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CF2BA7A6-91E8-7671-9F98-7EA07EF0BDD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5624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1D8DF1C7-7D1A-AD3F-7BE2-A7CBFE98C11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96876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Cest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Ces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7F3ACAC-067F-AD56-A271-20F131110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6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D3664903-C57D-8765-F397-E3ACE2C5A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760641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217E68A8-87CB-D805-5E26-1B2DC855DED0}"/>
              </a:ext>
            </a:extLst>
          </p:cNvPr>
          <p:cNvSpPr/>
          <p:nvPr/>
        </p:nvSpPr>
        <p:spPr>
          <a:xfrm>
            <a:off x="1127448" y="980728"/>
            <a:ext cx="3384376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171</a:t>
            </a:r>
            <a:endParaRPr lang="es-ES" sz="4400" b="1" spc="5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A87B72A-37B3-6E57-6AEA-A06358FC3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76E61BD-B7FD-5B1B-03CE-657D1555A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5621535-D63E-859F-ACD7-B74EF53B2F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76399A-AFFB-D895-E6D8-F925D3D32B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1F6CC14E-69F5-2380-9EA8-FA1DA4373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AD6C9F-1622-E651-7866-1454DE544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0641BA9-0753-FCC3-87A1-98292B5F8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029E29-300E-1AD3-82E7-970ED9C6F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65BFA0-DC9F-CE20-1ABB-D59CF617C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E09A76-E1D5-D7A0-2F1A-31B8212F4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D4DC39-FE02-5E57-05A2-DC7ECBEA6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623C1A2-A96E-28F8-1088-5918A379F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48B5BA-192F-4FE4-C0C8-0104ECBE8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E288D1-509A-8525-BA55-34BBE11D6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3DF17E2-D0F8-C3CA-09A3-BF04B7E07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DA5AC38-2C93-94C1-4D71-4E7690C37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D72888-1EFD-8540-22BF-17352737A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E5D8A90-BAA2-A43A-A18B-340765153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20C843-976A-F9AB-C2C0-D9F106BB0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80B36D-9023-3D04-AB3A-DCC6B4B1C9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B8337A-73DF-C21A-14EF-D9FCEA17D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127731C-42B9-0405-28B5-3C5885B77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476672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CEFBA28-FD22-735B-0C0D-33D7F0531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59DD5A-E48A-22A2-544A-8B38D62BC7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6210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D8C307-9743-2790-C7CA-41D04B4AE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028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D96C24-D632-685B-18A1-658ECE1873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D43119-418D-EB30-F669-0510869B9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CADF49-168C-B737-E208-878DE0AA7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0832"/>
            <a:ext cx="10801200" cy="582049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FDE4C1-FF41-51D1-2DD8-B9BBA5D1A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61CF3C4-5277-3CFB-00D9-C3B8FD4BC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104CEEE-5747-0444-7CC8-5812994EC37B}"/>
              </a:ext>
            </a:extLst>
          </p:cNvPr>
          <p:cNvSpPr/>
          <p:nvPr/>
        </p:nvSpPr>
        <p:spPr>
          <a:xfrm>
            <a:off x="698848" y="736141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</TotalTime>
  <Words>32</Words>
  <Application>Microsoft Office PowerPoint</Application>
  <PresentationFormat>Širokoúhlá obrazovka</PresentationFormat>
  <Paragraphs>12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2023-09-20T17:43:41Z</dcterms:modified>
</cp:coreProperties>
</file>