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Magie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Magie 2">
            <a:hlinkClick r:id="" action="ppaction://media"/>
            <a:extLst>
              <a:ext uri="{FF2B5EF4-FFF2-40B4-BE49-F238E27FC236}">
                <a16:creationId xmlns:a16="http://schemas.microsoft.com/office/drawing/2014/main" id="{AAE8BC52-5F74-CD99-444D-C72ED741E1F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4163" y="836712"/>
            <a:ext cx="7576269" cy="4261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9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2023-09-21T10:39:40Z</dcterms:modified>
</cp:coreProperties>
</file>